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59" r:id="rId4"/>
    <p:sldId id="301" r:id="rId5"/>
    <p:sldId id="302" r:id="rId6"/>
    <p:sldId id="297" r:id="rId7"/>
    <p:sldId id="303" r:id="rId8"/>
    <p:sldId id="304" r:id="rId9"/>
    <p:sldId id="306" r:id="rId10"/>
    <p:sldId id="308" r:id="rId11"/>
    <p:sldId id="298" r:id="rId12"/>
    <p:sldId id="310" r:id="rId13"/>
    <p:sldId id="299" r:id="rId14"/>
    <p:sldId id="311" r:id="rId15"/>
    <p:sldId id="313" r:id="rId16"/>
    <p:sldId id="314" r:id="rId17"/>
    <p:sldId id="320" r:id="rId18"/>
    <p:sldId id="321" r:id="rId19"/>
    <p:sldId id="316" r:id="rId20"/>
    <p:sldId id="317" r:id="rId21"/>
    <p:sldId id="300" r:id="rId22"/>
    <p:sldId id="318" r:id="rId23"/>
    <p:sldId id="324" r:id="rId24"/>
    <p:sldId id="312" r:id="rId25"/>
    <p:sldId id="319" r:id="rId26"/>
    <p:sldId id="322" r:id="rId27"/>
  </p:sldIdLst>
  <p:sldSz cx="9144000" cy="5143500" type="screen16x9"/>
  <p:notesSz cx="6858000" cy="9144000"/>
  <p:embeddedFontLst>
    <p:embeddedFont>
      <p:font typeface="Bebas Neue" panose="020B0606020202050201" pitchFamily="34" charset="0"/>
      <p:regular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Epilogue" panose="020B0604020202020204" charset="0"/>
      <p:regular r:id="rId35"/>
      <p:bold r:id="rId36"/>
      <p:italic r:id="rId37"/>
      <p:boldItalic r:id="rId38"/>
    </p:embeddedFont>
    <p:embeddedFont>
      <p:font typeface="Inter"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8DE60-7120-4AD9-AD5E-73C3A0F35A33}" v="2913" dt="2023-06-17T16:36:33.907"/>
    <p1510:client id="{9A9D8AC0-F548-4452-9B84-0031D3C1574B}" v="1432" dt="2023-06-18T08:53:03.342"/>
  </p1510:revLst>
</p1510:revInfo>
</file>

<file path=ppt/tableStyles.xml><?xml version="1.0" encoding="utf-8"?>
<a:tblStyleLst xmlns:a="http://schemas.openxmlformats.org/drawingml/2006/main" def="{BD97FF1F-0EBC-444E-8FF3-829FB0BB85BD}">
  <a:tblStyle styleId="{BD97FF1F-0EBC-444E-8FF3-829FB0BB8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0365A3-D08C-4B5B-9D25-BBF83E6DD5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98" autoAdjust="0"/>
  </p:normalViewPr>
  <p:slideViewPr>
    <p:cSldViewPr snapToGrid="0">
      <p:cViewPr varScale="1">
        <p:scale>
          <a:sx n="119" d="100"/>
          <a:sy n="119" d="100"/>
        </p:scale>
        <p:origin x="12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יאב שבת" userId="4e8d091a-89f1-4851-9f79-0c71e334f188" providerId="ADAL" clId="{9788DE60-7120-4AD9-AD5E-73C3A0F35A33}"/>
    <pc:docChg chg="undo redo custSel addSld delSld modSld">
      <pc:chgData name="אליאב שבת" userId="4e8d091a-89f1-4851-9f79-0c71e334f188" providerId="ADAL" clId="{9788DE60-7120-4AD9-AD5E-73C3A0F35A33}" dt="2023-06-17T16:36:33.907" v="4996" actId="1076"/>
      <pc:docMkLst>
        <pc:docMk/>
      </pc:docMkLst>
      <pc:sldChg chg="addSp delSp modSp mod">
        <pc:chgData name="אליאב שבת" userId="4e8d091a-89f1-4851-9f79-0c71e334f188" providerId="ADAL" clId="{9788DE60-7120-4AD9-AD5E-73C3A0F35A33}" dt="2023-06-16T17:38:17.175" v="4986" actId="14100"/>
        <pc:sldMkLst>
          <pc:docMk/>
          <pc:sldMk cId="1659383914" sldId="301"/>
        </pc:sldMkLst>
        <pc:spChg chg="add del mod">
          <ac:chgData name="אליאב שבת" userId="4e8d091a-89f1-4851-9f79-0c71e334f188" providerId="ADAL" clId="{9788DE60-7120-4AD9-AD5E-73C3A0F35A33}" dt="2023-06-16T17:26:17.969" v="4374"/>
          <ac:spMkLst>
            <pc:docMk/>
            <pc:sldMk cId="1659383914" sldId="301"/>
            <ac:spMk id="2" creationId="{A3ED9320-168D-E23C-CF03-BE85B3397B26}"/>
          </ac:spMkLst>
        </pc:spChg>
        <pc:spChg chg="add mod">
          <ac:chgData name="אליאב שבת" userId="4e8d091a-89f1-4851-9f79-0c71e334f188" providerId="ADAL" clId="{9788DE60-7120-4AD9-AD5E-73C3A0F35A33}" dt="2023-06-16T17:36:05.973" v="4925" actId="1076"/>
          <ac:spMkLst>
            <pc:docMk/>
            <pc:sldMk cId="1659383914" sldId="301"/>
            <ac:spMk id="3" creationId="{584C5B9A-063C-5CCC-B5D6-3E5B331D1041}"/>
          </ac:spMkLst>
        </pc:spChg>
        <pc:spChg chg="add mod">
          <ac:chgData name="אליאב שבת" userId="4e8d091a-89f1-4851-9f79-0c71e334f188" providerId="ADAL" clId="{9788DE60-7120-4AD9-AD5E-73C3A0F35A33}" dt="2023-06-16T17:38:17.175" v="4986" actId="14100"/>
          <ac:spMkLst>
            <pc:docMk/>
            <pc:sldMk cId="1659383914" sldId="301"/>
            <ac:spMk id="4" creationId="{23BDB1F5-7C22-5E4D-69B6-D4012EA7FE26}"/>
          </ac:spMkLst>
        </pc:spChg>
        <pc:spChg chg="del">
          <ac:chgData name="אליאב שבת" userId="4e8d091a-89f1-4851-9f79-0c71e334f188" providerId="ADAL" clId="{9788DE60-7120-4AD9-AD5E-73C3A0F35A33}" dt="2023-06-16T17:22:34.862" v="4357" actId="478"/>
          <ac:spMkLst>
            <pc:docMk/>
            <pc:sldMk cId="1659383914" sldId="301"/>
            <ac:spMk id="226" creationId="{00000000-0000-0000-0000-000000000000}"/>
          </ac:spMkLst>
        </pc:spChg>
        <pc:spChg chg="del">
          <ac:chgData name="אליאב שבת" userId="4e8d091a-89f1-4851-9f79-0c71e334f188" providerId="ADAL" clId="{9788DE60-7120-4AD9-AD5E-73C3A0F35A33}" dt="2023-06-16T17:22:33.413" v="4356" actId="478"/>
          <ac:spMkLst>
            <pc:docMk/>
            <pc:sldMk cId="1659383914" sldId="301"/>
            <ac:spMk id="227" creationId="{00000000-0000-0000-0000-000000000000}"/>
          </ac:spMkLst>
        </pc:spChg>
        <pc:picChg chg="mod">
          <ac:chgData name="אליאב שבת" userId="4e8d091a-89f1-4851-9f79-0c71e334f188" providerId="ADAL" clId="{9788DE60-7120-4AD9-AD5E-73C3A0F35A33}" dt="2023-06-16T17:36:22.232" v="4927" actId="1076"/>
          <ac:picMkLst>
            <pc:docMk/>
            <pc:sldMk cId="1659383914" sldId="301"/>
            <ac:picMk id="1026" creationId="{5EEF3373-6B30-364B-63E5-CA553E6A1E1F}"/>
          </ac:picMkLst>
        </pc:picChg>
      </pc:sldChg>
      <pc:sldChg chg="addSp delSp modSp mod">
        <pc:chgData name="אליאב שבת" userId="4e8d091a-89f1-4851-9f79-0c71e334f188" providerId="ADAL" clId="{9788DE60-7120-4AD9-AD5E-73C3A0F35A33}" dt="2023-06-16T16:37:05.716" v="3439" actId="403"/>
        <pc:sldMkLst>
          <pc:docMk/>
          <pc:sldMk cId="2795123850" sldId="310"/>
        </pc:sldMkLst>
        <pc:spChg chg="add del mod">
          <ac:chgData name="אליאב שבת" userId="4e8d091a-89f1-4851-9f79-0c71e334f188" providerId="ADAL" clId="{9788DE60-7120-4AD9-AD5E-73C3A0F35A33}" dt="2023-06-16T13:01:13.197" v="13" actId="478"/>
          <ac:spMkLst>
            <pc:docMk/>
            <pc:sldMk cId="2795123850" sldId="310"/>
            <ac:spMk id="3" creationId="{B81DC19A-3B4C-971F-B219-DEBF3ABA5324}"/>
          </ac:spMkLst>
        </pc:spChg>
        <pc:spChg chg="add mod">
          <ac:chgData name="אליאב שבת" userId="4e8d091a-89f1-4851-9f79-0c71e334f188" providerId="ADAL" clId="{9788DE60-7120-4AD9-AD5E-73C3A0F35A33}" dt="2023-06-16T16:37:05.716" v="3439" actId="403"/>
          <ac:spMkLst>
            <pc:docMk/>
            <pc:sldMk cId="2795123850" sldId="310"/>
            <ac:spMk id="4" creationId="{09F95DAF-B0E5-A5C0-2154-3230B1F03623}"/>
          </ac:spMkLst>
        </pc:spChg>
        <pc:picChg chg="mod">
          <ac:chgData name="אליאב שבת" userId="4e8d091a-89f1-4851-9f79-0c71e334f188" providerId="ADAL" clId="{9788DE60-7120-4AD9-AD5E-73C3A0F35A33}" dt="2023-06-16T13:03:10.799" v="76" actId="1076"/>
          <ac:picMkLst>
            <pc:docMk/>
            <pc:sldMk cId="2795123850" sldId="310"/>
            <ac:picMk id="7" creationId="{441DCD4C-EBF5-E80B-262D-6405206AFF45}"/>
          </ac:picMkLst>
        </pc:picChg>
      </pc:sldChg>
      <pc:sldChg chg="addSp delSp modSp mod">
        <pc:chgData name="אליאב שבת" userId="4e8d091a-89f1-4851-9f79-0c71e334f188" providerId="ADAL" clId="{9788DE60-7120-4AD9-AD5E-73C3A0F35A33}" dt="2023-06-16T15:59:14.580" v="3268" actId="20577"/>
        <pc:sldMkLst>
          <pc:docMk/>
          <pc:sldMk cId="2089057204" sldId="314"/>
        </pc:sldMkLst>
        <pc:spChg chg="add mod">
          <ac:chgData name="אליאב שבת" userId="4e8d091a-89f1-4851-9f79-0c71e334f188" providerId="ADAL" clId="{9788DE60-7120-4AD9-AD5E-73C3A0F35A33}" dt="2023-06-16T15:59:14.580" v="3268" actId="20577"/>
          <ac:spMkLst>
            <pc:docMk/>
            <pc:sldMk cId="2089057204" sldId="314"/>
            <ac:spMk id="4" creationId="{B6166827-5001-A807-6829-A3891411BC34}"/>
          </ac:spMkLst>
        </pc:spChg>
        <pc:spChg chg="add mod">
          <ac:chgData name="אליאב שבת" userId="4e8d091a-89f1-4851-9f79-0c71e334f188" providerId="ADAL" clId="{9788DE60-7120-4AD9-AD5E-73C3A0F35A33}" dt="2023-06-16T15:35:23.591" v="2949" actId="1076"/>
          <ac:spMkLst>
            <pc:docMk/>
            <pc:sldMk cId="2089057204" sldId="314"/>
            <ac:spMk id="5" creationId="{082E9EAB-12E0-5579-6294-11FB303E0971}"/>
          </ac:spMkLst>
        </pc:spChg>
        <pc:picChg chg="add del mod ord">
          <ac:chgData name="אליאב שבת" userId="4e8d091a-89f1-4851-9f79-0c71e334f188" providerId="ADAL" clId="{9788DE60-7120-4AD9-AD5E-73C3A0F35A33}" dt="2023-06-16T15:08:40.872" v="2387" actId="1076"/>
          <ac:picMkLst>
            <pc:docMk/>
            <pc:sldMk cId="2089057204" sldId="314"/>
            <ac:picMk id="3" creationId="{EFE9BF07-F581-1331-13D1-00EDE26B906D}"/>
          </ac:picMkLst>
        </pc:picChg>
        <pc:picChg chg="add del">
          <ac:chgData name="אליאב שבת" userId="4e8d091a-89f1-4851-9f79-0c71e334f188" providerId="ADAL" clId="{9788DE60-7120-4AD9-AD5E-73C3A0F35A33}" dt="2023-06-16T13:21:46.235" v="244" actId="478"/>
          <ac:picMkLst>
            <pc:docMk/>
            <pc:sldMk cId="2089057204" sldId="314"/>
            <ac:picMk id="7" creationId="{75698252-2EEA-6EB8-DDE1-484D2CF14B14}"/>
          </ac:picMkLst>
        </pc:picChg>
      </pc:sldChg>
      <pc:sldChg chg="modSp mod">
        <pc:chgData name="אליאב שבת" userId="4e8d091a-89f1-4851-9f79-0c71e334f188" providerId="ADAL" clId="{9788DE60-7120-4AD9-AD5E-73C3A0F35A33}" dt="2023-06-16T16:20:17.722" v="3374" actId="1440"/>
        <pc:sldMkLst>
          <pc:docMk/>
          <pc:sldMk cId="1152884559" sldId="316"/>
        </pc:sldMkLst>
        <pc:picChg chg="mod modCrop">
          <ac:chgData name="אליאב שבת" userId="4e8d091a-89f1-4851-9f79-0c71e334f188" providerId="ADAL" clId="{9788DE60-7120-4AD9-AD5E-73C3A0F35A33}" dt="2023-06-16T16:20:17.722" v="3374" actId="1440"/>
          <ac:picMkLst>
            <pc:docMk/>
            <pc:sldMk cId="1152884559" sldId="316"/>
            <ac:picMk id="46" creationId="{847F9E46-53A6-0958-7352-594949EFF0C1}"/>
          </ac:picMkLst>
        </pc:picChg>
      </pc:sldChg>
      <pc:sldChg chg="addSp delSp modSp mod">
        <pc:chgData name="אליאב שבת" userId="4e8d091a-89f1-4851-9f79-0c71e334f188" providerId="ADAL" clId="{9788DE60-7120-4AD9-AD5E-73C3A0F35A33}" dt="2023-06-16T17:15:56.545" v="4228" actId="14100"/>
        <pc:sldMkLst>
          <pc:docMk/>
          <pc:sldMk cId="691930328" sldId="318"/>
        </pc:sldMkLst>
        <pc:spChg chg="add del mod">
          <ac:chgData name="אליאב שבת" userId="4e8d091a-89f1-4851-9f79-0c71e334f188" providerId="ADAL" clId="{9788DE60-7120-4AD9-AD5E-73C3A0F35A33}" dt="2023-06-16T17:03:38.539" v="3954" actId="478"/>
          <ac:spMkLst>
            <pc:docMk/>
            <pc:sldMk cId="691930328" sldId="318"/>
            <ac:spMk id="2" creationId="{4B7697D7-9522-C08F-8700-092F1228109E}"/>
          </ac:spMkLst>
        </pc:spChg>
        <pc:spChg chg="mod">
          <ac:chgData name="אליאב שבת" userId="4e8d091a-89f1-4851-9f79-0c71e334f188" providerId="ADAL" clId="{9788DE60-7120-4AD9-AD5E-73C3A0F35A33}" dt="2023-06-16T17:05:51.017" v="3992" actId="1038"/>
          <ac:spMkLst>
            <pc:docMk/>
            <pc:sldMk cId="691930328" sldId="318"/>
            <ac:spMk id="8" creationId="{A17E8980-0C70-C086-B19D-331E37A06B25}"/>
          </ac:spMkLst>
        </pc:spChg>
        <pc:spChg chg="add mod">
          <ac:chgData name="אליאב שבת" userId="4e8d091a-89f1-4851-9f79-0c71e334f188" providerId="ADAL" clId="{9788DE60-7120-4AD9-AD5E-73C3A0F35A33}" dt="2023-06-16T16:49:28.710" v="3546" actId="1076"/>
          <ac:spMkLst>
            <pc:docMk/>
            <pc:sldMk cId="691930328" sldId="318"/>
            <ac:spMk id="14" creationId="{0DD74F08-A20F-41CA-7641-D572B6D198CB}"/>
          </ac:spMkLst>
        </pc:spChg>
        <pc:spChg chg="add del mod">
          <ac:chgData name="אליאב שבת" userId="4e8d091a-89f1-4851-9f79-0c71e334f188" providerId="ADAL" clId="{9788DE60-7120-4AD9-AD5E-73C3A0F35A33}" dt="2023-06-16T17:02:09.698" v="3938" actId="478"/>
          <ac:spMkLst>
            <pc:docMk/>
            <pc:sldMk cId="691930328" sldId="318"/>
            <ac:spMk id="15" creationId="{C14D6FE3-A5AB-7F65-2287-A4EE190EFBED}"/>
          </ac:spMkLst>
        </pc:spChg>
        <pc:spChg chg="mod">
          <ac:chgData name="אליאב שבת" userId="4e8d091a-89f1-4851-9f79-0c71e334f188" providerId="ADAL" clId="{9788DE60-7120-4AD9-AD5E-73C3A0F35A33}" dt="2023-06-16T17:15:56.545" v="4228" actId="14100"/>
          <ac:spMkLst>
            <pc:docMk/>
            <pc:sldMk cId="691930328" sldId="318"/>
            <ac:spMk id="430" creationId="{00000000-0000-0000-0000-000000000000}"/>
          </ac:spMkLst>
        </pc:spChg>
        <pc:spChg chg="del mod">
          <ac:chgData name="אליאב שבת" userId="4e8d091a-89f1-4851-9f79-0c71e334f188" providerId="ADAL" clId="{9788DE60-7120-4AD9-AD5E-73C3A0F35A33}" dt="2023-06-16T17:01:23.812" v="3908" actId="21"/>
          <ac:spMkLst>
            <pc:docMk/>
            <pc:sldMk cId="691930328" sldId="318"/>
            <ac:spMk id="431" creationId="{00000000-0000-0000-0000-000000000000}"/>
          </ac:spMkLst>
        </pc:spChg>
        <pc:grpChg chg="del">
          <ac:chgData name="אליאב שבת" userId="4e8d091a-89f1-4851-9f79-0c71e334f188" providerId="ADAL" clId="{9788DE60-7120-4AD9-AD5E-73C3A0F35A33}" dt="2023-06-16T16:43:06.979" v="3454" actId="478"/>
          <ac:grpSpMkLst>
            <pc:docMk/>
            <pc:sldMk cId="691930328" sldId="318"/>
            <ac:grpSpMk id="3" creationId="{A7C37B9D-42DA-EACA-8AB3-91076B94EBCA}"/>
          </ac:grpSpMkLst>
        </pc:grpChg>
        <pc:grpChg chg="del">
          <ac:chgData name="אליאב שבת" userId="4e8d091a-89f1-4851-9f79-0c71e334f188" providerId="ADAL" clId="{9788DE60-7120-4AD9-AD5E-73C3A0F35A33}" dt="2023-06-16T16:43:21.911" v="3461" actId="478"/>
          <ac:grpSpMkLst>
            <pc:docMk/>
            <pc:sldMk cId="691930328" sldId="318"/>
            <ac:grpSpMk id="434" creationId="{00000000-0000-0000-0000-000000000000}"/>
          </ac:grpSpMkLst>
        </pc:grpChg>
        <pc:grpChg chg="del">
          <ac:chgData name="אליאב שבת" userId="4e8d091a-89f1-4851-9f79-0c71e334f188" providerId="ADAL" clId="{9788DE60-7120-4AD9-AD5E-73C3A0F35A33}" dt="2023-06-16T16:43:23.958" v="3462" actId="478"/>
          <ac:grpSpMkLst>
            <pc:docMk/>
            <pc:sldMk cId="691930328" sldId="318"/>
            <ac:grpSpMk id="444" creationId="{00000000-0000-0000-0000-000000000000}"/>
          </ac:grpSpMkLst>
        </pc:grpChg>
        <pc:grpChg chg="del">
          <ac:chgData name="אליאב שבת" userId="4e8d091a-89f1-4851-9f79-0c71e334f188" providerId="ADAL" clId="{9788DE60-7120-4AD9-AD5E-73C3A0F35A33}" dt="2023-06-16T16:43:25.734" v="3463" actId="478"/>
          <ac:grpSpMkLst>
            <pc:docMk/>
            <pc:sldMk cId="691930328" sldId="318"/>
            <ac:grpSpMk id="453" creationId="{00000000-0000-0000-0000-000000000000}"/>
          </ac:grpSpMkLst>
        </pc:grpChg>
        <pc:picChg chg="add mod">
          <ac:chgData name="אליאב שבת" userId="4e8d091a-89f1-4851-9f79-0c71e334f188" providerId="ADAL" clId="{9788DE60-7120-4AD9-AD5E-73C3A0F35A33}" dt="2023-06-16T17:05:51.017" v="3992" actId="1038"/>
          <ac:picMkLst>
            <pc:docMk/>
            <pc:sldMk cId="691930328" sldId="318"/>
            <ac:picMk id="1026" creationId="{0A66E384-275C-E28A-4403-3EDF6B51070D}"/>
          </ac:picMkLst>
        </pc:picChg>
        <pc:picChg chg="add del mod">
          <ac:chgData name="אליאב שבת" userId="4e8d091a-89f1-4851-9f79-0c71e334f188" providerId="ADAL" clId="{9788DE60-7120-4AD9-AD5E-73C3A0F35A33}" dt="2023-06-16T16:43:33.199" v="3464" actId="478"/>
          <ac:picMkLst>
            <pc:docMk/>
            <pc:sldMk cId="691930328" sldId="318"/>
            <ac:picMk id="1028" creationId="{07814A6A-030F-C547-1492-DA8585FBF791}"/>
          </ac:picMkLst>
        </pc:picChg>
        <pc:picChg chg="add del mod">
          <ac:chgData name="אליאב שבת" userId="4e8d091a-89f1-4851-9f79-0c71e334f188" providerId="ADAL" clId="{9788DE60-7120-4AD9-AD5E-73C3A0F35A33}" dt="2023-06-16T17:01:23.812" v="3908" actId="21"/>
          <ac:picMkLst>
            <pc:docMk/>
            <pc:sldMk cId="691930328" sldId="318"/>
            <ac:picMk id="1030" creationId="{ECFAA13C-0FEE-C25E-41BE-8CBED47943E5}"/>
          </ac:picMkLst>
        </pc:picChg>
        <pc:picChg chg="add del">
          <ac:chgData name="אליאב שבת" userId="4e8d091a-89f1-4851-9f79-0c71e334f188" providerId="ADAL" clId="{9788DE60-7120-4AD9-AD5E-73C3A0F35A33}" dt="2023-06-16T16:45:27.302" v="3513"/>
          <ac:picMkLst>
            <pc:docMk/>
            <pc:sldMk cId="691930328" sldId="318"/>
            <ac:picMk id="1032" creationId="{770A8B3E-1F4A-C98D-3C19-46CF3133C4E1}"/>
          </ac:picMkLst>
        </pc:picChg>
        <pc:picChg chg="add del mod">
          <ac:chgData name="אליאב שבת" userId="4e8d091a-89f1-4851-9f79-0c71e334f188" providerId="ADAL" clId="{9788DE60-7120-4AD9-AD5E-73C3A0F35A33}" dt="2023-06-16T17:01:23.812" v="3908" actId="21"/>
          <ac:picMkLst>
            <pc:docMk/>
            <pc:sldMk cId="691930328" sldId="318"/>
            <ac:picMk id="1034" creationId="{C50D01A0-3562-C4AB-22B0-D22357F4A484}"/>
          </ac:picMkLst>
        </pc:picChg>
        <pc:picChg chg="add mod">
          <ac:chgData name="אליאב שבת" userId="4e8d091a-89f1-4851-9f79-0c71e334f188" providerId="ADAL" clId="{9788DE60-7120-4AD9-AD5E-73C3A0F35A33}" dt="2023-06-16T17:05:51.017" v="3992" actId="1038"/>
          <ac:picMkLst>
            <pc:docMk/>
            <pc:sldMk cId="691930328" sldId="318"/>
            <ac:picMk id="1036" creationId="{A020A1DD-B736-CEE9-CE12-9126D1C541BD}"/>
          </ac:picMkLst>
        </pc:picChg>
      </pc:sldChg>
      <pc:sldChg chg="addSp delSp modSp mod modNotesTx">
        <pc:chgData name="אליאב שבת" userId="4e8d091a-89f1-4851-9f79-0c71e334f188" providerId="ADAL" clId="{9788DE60-7120-4AD9-AD5E-73C3A0F35A33}" dt="2023-06-17T16:36:33.907" v="4996" actId="1076"/>
        <pc:sldMkLst>
          <pc:docMk/>
          <pc:sldMk cId="2230206206" sldId="320"/>
        </pc:sldMkLst>
        <pc:spChg chg="add del mod">
          <ac:chgData name="אליאב שבת" userId="4e8d091a-89f1-4851-9f79-0c71e334f188" providerId="ADAL" clId="{9788DE60-7120-4AD9-AD5E-73C3A0F35A33}" dt="2023-06-16T15:03:47.579" v="2357"/>
          <ac:spMkLst>
            <pc:docMk/>
            <pc:sldMk cId="2230206206" sldId="320"/>
            <ac:spMk id="2" creationId="{17D7F924-2406-6F19-9A62-D29BEA527BC3}"/>
          </ac:spMkLst>
        </pc:spChg>
        <pc:spChg chg="add mod">
          <ac:chgData name="אליאב שבת" userId="4e8d091a-89f1-4851-9f79-0c71e334f188" providerId="ADAL" clId="{9788DE60-7120-4AD9-AD5E-73C3A0F35A33}" dt="2023-06-17T16:36:23.248" v="4991" actId="20577"/>
          <ac:spMkLst>
            <pc:docMk/>
            <pc:sldMk cId="2230206206" sldId="320"/>
            <ac:spMk id="3" creationId="{0D040FA9-7011-83BD-D254-69CBF82E0365}"/>
          </ac:spMkLst>
        </pc:spChg>
        <pc:spChg chg="add mod ord">
          <ac:chgData name="אליאב שבת" userId="4e8d091a-89f1-4851-9f79-0c71e334f188" providerId="ADAL" clId="{9788DE60-7120-4AD9-AD5E-73C3A0F35A33}" dt="2023-06-16T15:49:56.377" v="3134" actId="1035"/>
          <ac:spMkLst>
            <pc:docMk/>
            <pc:sldMk cId="2230206206" sldId="320"/>
            <ac:spMk id="8" creationId="{16191A83-11AF-0318-BEAD-0A730A56DB35}"/>
          </ac:spMkLst>
        </pc:spChg>
        <pc:spChg chg="mod">
          <ac:chgData name="אליאב שבת" userId="4e8d091a-89f1-4851-9f79-0c71e334f188" providerId="ADAL" clId="{9788DE60-7120-4AD9-AD5E-73C3A0F35A33}" dt="2023-06-16T15:20:46.403" v="2626" actId="20577"/>
          <ac:spMkLst>
            <pc:docMk/>
            <pc:sldMk cId="2230206206" sldId="320"/>
            <ac:spMk id="427" creationId="{00000000-0000-0000-0000-000000000000}"/>
          </ac:spMkLst>
        </pc:spChg>
        <pc:picChg chg="add mod">
          <ac:chgData name="אליאב שבת" userId="4e8d091a-89f1-4851-9f79-0c71e334f188" providerId="ADAL" clId="{9788DE60-7120-4AD9-AD5E-73C3A0F35A33}" dt="2023-06-16T15:42:25.156" v="2990"/>
          <ac:picMkLst>
            <pc:docMk/>
            <pc:sldMk cId="2230206206" sldId="320"/>
            <ac:picMk id="4" creationId="{1CD1650A-5C1E-8DDC-B0A1-972B168CDA12}"/>
          </ac:picMkLst>
        </pc:picChg>
        <pc:picChg chg="add mod">
          <ac:chgData name="אליאב שבת" userId="4e8d091a-89f1-4851-9f79-0c71e334f188" providerId="ADAL" clId="{9788DE60-7120-4AD9-AD5E-73C3A0F35A33}" dt="2023-06-17T16:36:33.907" v="4996" actId="1076"/>
          <ac:picMkLst>
            <pc:docMk/>
            <pc:sldMk cId="2230206206" sldId="320"/>
            <ac:picMk id="4" creationId="{918EDBCF-E8D1-93E7-6E2C-C7967047795B}"/>
          </ac:picMkLst>
        </pc:picChg>
        <pc:picChg chg="add mod">
          <ac:chgData name="אליאב שבת" userId="4e8d091a-89f1-4851-9f79-0c71e334f188" providerId="ADAL" clId="{9788DE60-7120-4AD9-AD5E-73C3A0F35A33}" dt="2023-06-16T15:49:35.396" v="3128" actId="14100"/>
          <ac:picMkLst>
            <pc:docMk/>
            <pc:sldMk cId="2230206206" sldId="320"/>
            <ac:picMk id="6" creationId="{6A912FEA-8D5E-FA11-F8B1-BE0321B7F3F7}"/>
          </ac:picMkLst>
        </pc:picChg>
        <pc:picChg chg="mod modCrop">
          <ac:chgData name="אליאב שבת" userId="4e8d091a-89f1-4851-9f79-0c71e334f188" providerId="ADAL" clId="{9788DE60-7120-4AD9-AD5E-73C3A0F35A33}" dt="2023-06-16T15:49:40.062" v="3129" actId="14100"/>
          <ac:picMkLst>
            <pc:docMk/>
            <pc:sldMk cId="2230206206" sldId="320"/>
            <ac:picMk id="7" creationId="{A0EDCCF1-AE93-C22C-EF8D-8A6B9808BC4F}"/>
          </ac:picMkLst>
        </pc:picChg>
      </pc:sldChg>
      <pc:sldChg chg="addSp delSp modSp mod">
        <pc:chgData name="אליאב שבת" userId="4e8d091a-89f1-4851-9f79-0c71e334f188" providerId="ADAL" clId="{9788DE60-7120-4AD9-AD5E-73C3A0F35A33}" dt="2023-06-16T16:32:56.670" v="3437" actId="12"/>
        <pc:sldMkLst>
          <pc:docMk/>
          <pc:sldMk cId="3666402600" sldId="321"/>
        </pc:sldMkLst>
        <pc:spChg chg="add mod">
          <ac:chgData name="אליאב שבת" userId="4e8d091a-89f1-4851-9f79-0c71e334f188" providerId="ADAL" clId="{9788DE60-7120-4AD9-AD5E-73C3A0F35A33}" dt="2023-06-16T16:32:56.670" v="3437" actId="12"/>
          <ac:spMkLst>
            <pc:docMk/>
            <pc:sldMk cId="3666402600" sldId="321"/>
            <ac:spMk id="2" creationId="{3FA01102-90CE-CE80-7D7B-80B9239525B6}"/>
          </ac:spMkLst>
        </pc:spChg>
        <pc:picChg chg="add del mod">
          <ac:chgData name="אליאב שבת" userId="4e8d091a-89f1-4851-9f79-0c71e334f188" providerId="ADAL" clId="{9788DE60-7120-4AD9-AD5E-73C3A0F35A33}" dt="2023-06-16T16:09:43.801" v="3300" actId="22"/>
          <ac:picMkLst>
            <pc:docMk/>
            <pc:sldMk cId="3666402600" sldId="321"/>
            <ac:picMk id="4" creationId="{E36267F0-70CC-D5F9-AAEA-7E93E1893463}"/>
          </ac:picMkLst>
        </pc:picChg>
      </pc:sldChg>
      <pc:sldChg chg="addSp delSp modSp new del mod">
        <pc:chgData name="אליאב שבת" userId="4e8d091a-89f1-4851-9f79-0c71e334f188" providerId="ADAL" clId="{9788DE60-7120-4AD9-AD5E-73C3A0F35A33}" dt="2023-06-16T17:03:33.879" v="3953" actId="2696"/>
        <pc:sldMkLst>
          <pc:docMk/>
          <pc:sldMk cId="2635042744" sldId="323"/>
        </pc:sldMkLst>
        <pc:spChg chg="add del">
          <ac:chgData name="אליאב שבת" userId="4e8d091a-89f1-4851-9f79-0c71e334f188" providerId="ADAL" clId="{9788DE60-7120-4AD9-AD5E-73C3A0F35A33}" dt="2023-06-16T17:01:59.361" v="3927" actId="478"/>
          <ac:spMkLst>
            <pc:docMk/>
            <pc:sldMk cId="2635042744" sldId="323"/>
            <ac:spMk id="3" creationId="{2F9EF7FB-947A-A54D-D609-F80581F7ABFF}"/>
          </ac:spMkLst>
        </pc:spChg>
        <pc:spChg chg="add del">
          <ac:chgData name="אליאב שבת" userId="4e8d091a-89f1-4851-9f79-0c71e334f188" providerId="ADAL" clId="{9788DE60-7120-4AD9-AD5E-73C3A0F35A33}" dt="2023-06-16T17:01:58.795" v="3925" actId="478"/>
          <ac:spMkLst>
            <pc:docMk/>
            <pc:sldMk cId="2635042744" sldId="323"/>
            <ac:spMk id="4" creationId="{DC911FCC-6675-6525-C9F0-E6FF9738F442}"/>
          </ac:spMkLst>
        </pc:spChg>
        <pc:spChg chg="add del mod">
          <ac:chgData name="אליאב שבת" userId="4e8d091a-89f1-4851-9f79-0c71e334f188" providerId="ADAL" clId="{9788DE60-7120-4AD9-AD5E-73C3A0F35A33}" dt="2023-06-16T17:01:59.540" v="3928" actId="478"/>
          <ac:spMkLst>
            <pc:docMk/>
            <pc:sldMk cId="2635042744" sldId="323"/>
            <ac:spMk id="6" creationId="{A646C1D6-050E-8727-4FAD-24A6040830BB}"/>
          </ac:spMkLst>
        </pc:spChg>
        <pc:spChg chg="add del">
          <ac:chgData name="אליאב שבת" userId="4e8d091a-89f1-4851-9f79-0c71e334f188" providerId="ADAL" clId="{9788DE60-7120-4AD9-AD5E-73C3A0F35A33}" dt="2023-06-16T17:01:59.138" v="3926" actId="478"/>
          <ac:spMkLst>
            <pc:docMk/>
            <pc:sldMk cId="2635042744" sldId="323"/>
            <ac:spMk id="7" creationId="{C17BFCCD-DE84-E846-7B09-994C0D0303AC}"/>
          </ac:spMkLst>
        </pc:spChg>
        <pc:spChg chg="add del">
          <ac:chgData name="אליאב שבת" userId="4e8d091a-89f1-4851-9f79-0c71e334f188" providerId="ADAL" clId="{9788DE60-7120-4AD9-AD5E-73C3A0F35A33}" dt="2023-06-16T17:01:58.537" v="3924" actId="478"/>
          <ac:spMkLst>
            <pc:docMk/>
            <pc:sldMk cId="2635042744" sldId="323"/>
            <ac:spMk id="8" creationId="{B648D620-4C95-611E-B419-01982DE71C72}"/>
          </ac:spMkLst>
        </pc:spChg>
        <pc:spChg chg="add del mod">
          <ac:chgData name="אליאב שבת" userId="4e8d091a-89f1-4851-9f79-0c71e334f188" providerId="ADAL" clId="{9788DE60-7120-4AD9-AD5E-73C3A0F35A33}" dt="2023-06-16T17:02:19.005" v="3940" actId="21"/>
          <ac:spMkLst>
            <pc:docMk/>
            <pc:sldMk cId="2635042744" sldId="323"/>
            <ac:spMk id="9" creationId="{0DC05EC8-C696-5707-B9B1-A3BF097EF3A2}"/>
          </ac:spMkLst>
        </pc:spChg>
        <pc:spChg chg="add del mod">
          <ac:chgData name="אליאב שבת" userId="4e8d091a-89f1-4851-9f79-0c71e334f188" providerId="ADAL" clId="{9788DE60-7120-4AD9-AD5E-73C3A0F35A33}" dt="2023-06-16T17:01:46.197" v="3916"/>
          <ac:spMkLst>
            <pc:docMk/>
            <pc:sldMk cId="2635042744" sldId="323"/>
            <ac:spMk id="12" creationId="{FA214A19-DA7E-C710-4ECE-E582BE9A731B}"/>
          </ac:spMkLst>
        </pc:spChg>
        <pc:picChg chg="add del mod">
          <ac:chgData name="אליאב שבת" userId="4e8d091a-89f1-4851-9f79-0c71e334f188" providerId="ADAL" clId="{9788DE60-7120-4AD9-AD5E-73C3A0F35A33}" dt="2023-06-16T17:02:19.005" v="3940" actId="21"/>
          <ac:picMkLst>
            <pc:docMk/>
            <pc:sldMk cId="2635042744" sldId="323"/>
            <ac:picMk id="10" creationId="{1E7CECAA-D633-C2DD-E593-8E8D7907C529}"/>
          </ac:picMkLst>
        </pc:picChg>
        <pc:picChg chg="add del mod">
          <ac:chgData name="אליאב שבת" userId="4e8d091a-89f1-4851-9f79-0c71e334f188" providerId="ADAL" clId="{9788DE60-7120-4AD9-AD5E-73C3A0F35A33}" dt="2023-06-16T17:02:19.005" v="3940" actId="21"/>
          <ac:picMkLst>
            <pc:docMk/>
            <pc:sldMk cId="2635042744" sldId="323"/>
            <ac:picMk id="11" creationId="{6A327CB8-F150-6F5E-750F-63A3DAF90ACD}"/>
          </ac:picMkLst>
        </pc:picChg>
      </pc:sldChg>
      <pc:sldChg chg="addSp delSp modSp add mod">
        <pc:chgData name="אליאב שבת" userId="4e8d091a-89f1-4851-9f79-0c71e334f188" providerId="ADAL" clId="{9788DE60-7120-4AD9-AD5E-73C3A0F35A33}" dt="2023-06-16T17:19:35.570" v="4355" actId="1036"/>
        <pc:sldMkLst>
          <pc:docMk/>
          <pc:sldMk cId="2834693149" sldId="324"/>
        </pc:sldMkLst>
        <pc:spChg chg="del mod">
          <ac:chgData name="אליאב שבת" userId="4e8d091a-89f1-4851-9f79-0c71e334f188" providerId="ADAL" clId="{9788DE60-7120-4AD9-AD5E-73C3A0F35A33}" dt="2023-06-16T17:07:54.690" v="4008" actId="478"/>
          <ac:spMkLst>
            <pc:docMk/>
            <pc:sldMk cId="2834693149" sldId="324"/>
            <ac:spMk id="2" creationId="{4B7697D7-9522-C08F-8700-092F1228109E}"/>
          </ac:spMkLst>
        </pc:spChg>
        <pc:spChg chg="add del mod">
          <ac:chgData name="אליאב שבת" userId="4e8d091a-89f1-4851-9f79-0c71e334f188" providerId="ADAL" clId="{9788DE60-7120-4AD9-AD5E-73C3A0F35A33}" dt="2023-06-16T17:02:31.364" v="3943" actId="478"/>
          <ac:spMkLst>
            <pc:docMk/>
            <pc:sldMk cId="2834693149" sldId="324"/>
            <ac:spMk id="4" creationId="{6C1691B1-7104-4901-10CB-80D5B0E297DB}"/>
          </ac:spMkLst>
        </pc:spChg>
        <pc:spChg chg="add del mod">
          <ac:chgData name="אליאב שבת" userId="4e8d091a-89f1-4851-9f79-0c71e334f188" providerId="ADAL" clId="{9788DE60-7120-4AD9-AD5E-73C3A0F35A33}" dt="2023-06-16T17:12:06.856" v="4147" actId="478"/>
          <ac:spMkLst>
            <pc:docMk/>
            <pc:sldMk cId="2834693149" sldId="324"/>
            <ac:spMk id="5" creationId="{FC3C6DD0-0BCC-138F-EEBD-CFD8A0BC8D9D}"/>
          </ac:spMkLst>
        </pc:spChg>
        <pc:spChg chg="del">
          <ac:chgData name="אליאב שבת" userId="4e8d091a-89f1-4851-9f79-0c71e334f188" providerId="ADAL" clId="{9788DE60-7120-4AD9-AD5E-73C3A0F35A33}" dt="2023-06-16T17:02:27.560" v="3941" actId="478"/>
          <ac:spMkLst>
            <pc:docMk/>
            <pc:sldMk cId="2834693149" sldId="324"/>
            <ac:spMk id="8" creationId="{A17E8980-0C70-C086-B19D-331E37A06B25}"/>
          </ac:spMkLst>
        </pc:spChg>
        <pc:spChg chg="add mod">
          <ac:chgData name="אליאב שבת" userId="4e8d091a-89f1-4851-9f79-0c71e334f188" providerId="ADAL" clId="{9788DE60-7120-4AD9-AD5E-73C3A0F35A33}" dt="2023-06-16T17:19:35.570" v="4355" actId="1036"/>
          <ac:spMkLst>
            <pc:docMk/>
            <pc:sldMk cId="2834693149" sldId="324"/>
            <ac:spMk id="9" creationId="{76E6244D-B0B4-4380-E3BF-D86265C9B4A6}"/>
          </ac:spMkLst>
        </pc:spChg>
        <pc:spChg chg="add mod">
          <ac:chgData name="אליאב שבת" userId="4e8d091a-89f1-4851-9f79-0c71e334f188" providerId="ADAL" clId="{9788DE60-7120-4AD9-AD5E-73C3A0F35A33}" dt="2023-06-16T17:19:35.570" v="4355" actId="1036"/>
          <ac:spMkLst>
            <pc:docMk/>
            <pc:sldMk cId="2834693149" sldId="324"/>
            <ac:spMk id="10" creationId="{F227E4B1-0E9F-AFBF-26FD-E47DA05A8B81}"/>
          </ac:spMkLst>
        </pc:spChg>
        <pc:spChg chg="del">
          <ac:chgData name="אליאב שבת" userId="4e8d091a-89f1-4851-9f79-0c71e334f188" providerId="ADAL" clId="{9788DE60-7120-4AD9-AD5E-73C3A0F35A33}" dt="2023-06-16T17:02:30.430" v="3942" actId="478"/>
          <ac:spMkLst>
            <pc:docMk/>
            <pc:sldMk cId="2834693149" sldId="324"/>
            <ac:spMk id="430" creationId="{00000000-0000-0000-0000-000000000000}"/>
          </ac:spMkLst>
        </pc:spChg>
        <pc:picChg chg="add mod">
          <ac:chgData name="אליאב שבת" userId="4e8d091a-89f1-4851-9f79-0c71e334f188" providerId="ADAL" clId="{9788DE60-7120-4AD9-AD5E-73C3A0F35A33}" dt="2023-06-16T17:19:35.570" v="4355" actId="1036"/>
          <ac:picMkLst>
            <pc:docMk/>
            <pc:sldMk cId="2834693149" sldId="324"/>
            <ac:picMk id="6" creationId="{23FF3120-5B0F-E079-8A3F-5C8E188A32C0}"/>
          </ac:picMkLst>
        </pc:picChg>
        <pc:picChg chg="add mod">
          <ac:chgData name="אליאב שבת" userId="4e8d091a-89f1-4851-9f79-0c71e334f188" providerId="ADAL" clId="{9788DE60-7120-4AD9-AD5E-73C3A0F35A33}" dt="2023-06-16T17:19:35.570" v="4355" actId="1036"/>
          <ac:picMkLst>
            <pc:docMk/>
            <pc:sldMk cId="2834693149" sldId="324"/>
            <ac:picMk id="7" creationId="{240A4F8D-3A21-E714-BBE0-B80850F88756}"/>
          </ac:picMkLst>
        </pc:picChg>
        <pc:picChg chg="del">
          <ac:chgData name="אליאב שבת" userId="4e8d091a-89f1-4851-9f79-0c71e334f188" providerId="ADAL" clId="{9788DE60-7120-4AD9-AD5E-73C3A0F35A33}" dt="2023-06-16T17:02:39.555" v="3947" actId="478"/>
          <ac:picMkLst>
            <pc:docMk/>
            <pc:sldMk cId="2834693149" sldId="324"/>
            <ac:picMk id="1026" creationId="{0A66E384-275C-E28A-4403-3EDF6B51070D}"/>
          </ac:picMkLst>
        </pc:picChg>
        <pc:picChg chg="del">
          <ac:chgData name="אליאב שבת" userId="4e8d091a-89f1-4851-9f79-0c71e334f188" providerId="ADAL" clId="{9788DE60-7120-4AD9-AD5E-73C3A0F35A33}" dt="2023-06-16T17:02:35.061" v="3944" actId="478"/>
          <ac:picMkLst>
            <pc:docMk/>
            <pc:sldMk cId="2834693149" sldId="324"/>
            <ac:picMk id="1036" creationId="{A020A1DD-B736-CEE9-CE12-9126D1C541BD}"/>
          </ac:picMkLst>
        </pc:picChg>
      </pc:sldChg>
    </pc:docChg>
  </pc:docChgLst>
  <pc:docChgLst>
    <pc:chgData name="עומרי כהן" userId="77756f0f-3ffc-4194-b9fc-3ac6ec966401" providerId="ADAL" clId="{9A9D8AC0-F548-4452-9B84-0031D3C1574B}"/>
    <pc:docChg chg="undo custSel addSld delSld modSld">
      <pc:chgData name="עומרי כהן" userId="77756f0f-3ffc-4194-b9fc-3ac6ec966401" providerId="ADAL" clId="{9A9D8AC0-F548-4452-9B84-0031D3C1574B}" dt="2023-06-18T08:55:05.818" v="1977" actId="20577"/>
      <pc:docMkLst>
        <pc:docMk/>
      </pc:docMkLst>
      <pc:sldChg chg="modSp mod">
        <pc:chgData name="עומרי כהן" userId="77756f0f-3ffc-4194-b9fc-3ac6ec966401" providerId="ADAL" clId="{9A9D8AC0-F548-4452-9B84-0031D3C1574B}" dt="2023-06-16T13:53:37.492" v="2" actId="14100"/>
        <pc:sldMkLst>
          <pc:docMk/>
          <pc:sldMk cId="3764190366" sldId="302"/>
        </pc:sldMkLst>
        <pc:spChg chg="mod">
          <ac:chgData name="עומרי כהן" userId="77756f0f-3ffc-4194-b9fc-3ac6ec966401" providerId="ADAL" clId="{9A9D8AC0-F548-4452-9B84-0031D3C1574B}" dt="2023-06-16T13:53:37.492" v="2" actId="14100"/>
          <ac:spMkLst>
            <pc:docMk/>
            <pc:sldMk cId="3764190366" sldId="302"/>
            <ac:spMk id="218" creationId="{00000000-0000-0000-0000-000000000000}"/>
          </ac:spMkLst>
        </pc:spChg>
      </pc:sldChg>
      <pc:sldChg chg="modSp mod">
        <pc:chgData name="עומרי כהן" userId="77756f0f-3ffc-4194-b9fc-3ac6ec966401" providerId="ADAL" clId="{9A9D8AC0-F548-4452-9B84-0031D3C1574B}" dt="2023-06-16T13:54:04.081" v="6" actId="1076"/>
        <pc:sldMkLst>
          <pc:docMk/>
          <pc:sldMk cId="4052918084" sldId="303"/>
        </pc:sldMkLst>
        <pc:spChg chg="mod">
          <ac:chgData name="עומרי כהן" userId="77756f0f-3ffc-4194-b9fc-3ac6ec966401" providerId="ADAL" clId="{9A9D8AC0-F548-4452-9B84-0031D3C1574B}" dt="2023-06-16T13:53:57.842" v="5" actId="1076"/>
          <ac:spMkLst>
            <pc:docMk/>
            <pc:sldMk cId="4052918084" sldId="303"/>
            <ac:spMk id="246" creationId="{00000000-0000-0000-0000-000000000000}"/>
          </ac:spMkLst>
        </pc:spChg>
        <pc:spChg chg="mod">
          <ac:chgData name="עומרי כהן" userId="77756f0f-3ffc-4194-b9fc-3ac6ec966401" providerId="ADAL" clId="{9A9D8AC0-F548-4452-9B84-0031D3C1574B}" dt="2023-06-16T13:53:54.914" v="4" actId="1076"/>
          <ac:spMkLst>
            <pc:docMk/>
            <pc:sldMk cId="4052918084" sldId="303"/>
            <ac:spMk id="248" creationId="{00000000-0000-0000-0000-000000000000}"/>
          </ac:spMkLst>
        </pc:spChg>
        <pc:picChg chg="mod">
          <ac:chgData name="עומרי כהן" userId="77756f0f-3ffc-4194-b9fc-3ac6ec966401" providerId="ADAL" clId="{9A9D8AC0-F548-4452-9B84-0031D3C1574B}" dt="2023-06-16T13:54:04.081" v="6" actId="1076"/>
          <ac:picMkLst>
            <pc:docMk/>
            <pc:sldMk cId="4052918084" sldId="303"/>
            <ac:picMk id="1026" creationId="{BAE9FD07-589A-5A2F-2C9A-79DCB906C63C}"/>
          </ac:picMkLst>
        </pc:picChg>
        <pc:picChg chg="mod">
          <ac:chgData name="עומרי כהן" userId="77756f0f-3ffc-4194-b9fc-3ac6ec966401" providerId="ADAL" clId="{9A9D8AC0-F548-4452-9B84-0031D3C1574B}" dt="2023-06-16T13:53:51.093" v="3" actId="1076"/>
          <ac:picMkLst>
            <pc:docMk/>
            <pc:sldMk cId="4052918084" sldId="303"/>
            <ac:picMk id="1032" creationId="{A6CAD1F3-0F8F-B66C-49FA-92A1A64DE276}"/>
          </ac:picMkLst>
        </pc:picChg>
      </pc:sldChg>
      <pc:sldChg chg="del">
        <pc:chgData name="עומרי כהן" userId="77756f0f-3ffc-4194-b9fc-3ac6ec966401" providerId="ADAL" clId="{9A9D8AC0-F548-4452-9B84-0031D3C1574B}" dt="2023-06-17T16:39:54.073" v="1399" actId="47"/>
        <pc:sldMkLst>
          <pc:docMk/>
          <pc:sldMk cId="2305659043" sldId="305"/>
        </pc:sldMkLst>
      </pc:sldChg>
      <pc:sldChg chg="addSp delSp modSp mod modNotesTx">
        <pc:chgData name="עומרי כהן" userId="77756f0f-3ffc-4194-b9fc-3ac6ec966401" providerId="ADAL" clId="{9A9D8AC0-F548-4452-9B84-0031D3C1574B}" dt="2023-06-18T08:53:03.342" v="1832" actId="20577"/>
        <pc:sldMkLst>
          <pc:docMk/>
          <pc:sldMk cId="2978949089" sldId="306"/>
        </pc:sldMkLst>
        <pc:spChg chg="mod">
          <ac:chgData name="עומרי כהן" userId="77756f0f-3ffc-4194-b9fc-3ac6ec966401" providerId="ADAL" clId="{9A9D8AC0-F548-4452-9B84-0031D3C1574B}" dt="2023-06-18T08:53:03.342" v="1832" actId="20577"/>
          <ac:spMkLst>
            <pc:docMk/>
            <pc:sldMk cId="2978949089" sldId="306"/>
            <ac:spMk id="8" creationId="{A17E8980-0C70-C086-B19D-331E37A06B25}"/>
          </ac:spMkLst>
        </pc:spChg>
        <pc:spChg chg="del">
          <ac:chgData name="עומרי כהן" userId="77756f0f-3ffc-4194-b9fc-3ac6ec966401" providerId="ADAL" clId="{9A9D8AC0-F548-4452-9B84-0031D3C1574B}" dt="2023-06-18T08:48:56.383" v="1597" actId="478"/>
          <ac:spMkLst>
            <pc:docMk/>
            <pc:sldMk cId="2978949089" sldId="306"/>
            <ac:spMk id="430" creationId="{00000000-0000-0000-0000-000000000000}"/>
          </ac:spMkLst>
        </pc:spChg>
        <pc:spChg chg="del">
          <ac:chgData name="עומרי כהן" userId="77756f0f-3ffc-4194-b9fc-3ac6ec966401" providerId="ADAL" clId="{9A9D8AC0-F548-4452-9B84-0031D3C1574B}" dt="2023-06-18T08:48:58.635" v="1600" actId="478"/>
          <ac:spMkLst>
            <pc:docMk/>
            <pc:sldMk cId="2978949089" sldId="306"/>
            <ac:spMk id="431" creationId="{00000000-0000-0000-0000-000000000000}"/>
          </ac:spMkLst>
        </pc:spChg>
        <pc:grpChg chg="del">
          <ac:chgData name="עומרי כהן" userId="77756f0f-3ffc-4194-b9fc-3ac6ec966401" providerId="ADAL" clId="{9A9D8AC0-F548-4452-9B84-0031D3C1574B}" dt="2023-06-18T08:48:57.422" v="1599" actId="478"/>
          <ac:grpSpMkLst>
            <pc:docMk/>
            <pc:sldMk cId="2978949089" sldId="306"/>
            <ac:grpSpMk id="434" creationId="{00000000-0000-0000-0000-000000000000}"/>
          </ac:grpSpMkLst>
        </pc:grpChg>
        <pc:grpChg chg="add del">
          <ac:chgData name="עומרי כהן" userId="77756f0f-3ffc-4194-b9fc-3ac6ec966401" providerId="ADAL" clId="{9A9D8AC0-F548-4452-9B84-0031D3C1574B}" dt="2023-06-18T08:48:56.926" v="1598" actId="478"/>
          <ac:grpSpMkLst>
            <pc:docMk/>
            <pc:sldMk cId="2978949089" sldId="306"/>
            <ac:grpSpMk id="444" creationId="{00000000-0000-0000-0000-000000000000}"/>
          </ac:grpSpMkLst>
        </pc:grpChg>
        <pc:grpChg chg="del">
          <ac:chgData name="עומרי כהן" userId="77756f0f-3ffc-4194-b9fc-3ac6ec966401" providerId="ADAL" clId="{9A9D8AC0-F548-4452-9B84-0031D3C1574B}" dt="2023-06-18T08:46:49.904" v="1568" actId="478"/>
          <ac:grpSpMkLst>
            <pc:docMk/>
            <pc:sldMk cId="2978949089" sldId="306"/>
            <ac:grpSpMk id="453" creationId="{00000000-0000-0000-0000-000000000000}"/>
          </ac:grpSpMkLst>
        </pc:grpChg>
      </pc:sldChg>
      <pc:sldChg chg="del">
        <pc:chgData name="עומרי כהן" userId="77756f0f-3ffc-4194-b9fc-3ac6ec966401" providerId="ADAL" clId="{9A9D8AC0-F548-4452-9B84-0031D3C1574B}" dt="2023-06-17T16:39:54.073" v="1399" actId="47"/>
        <pc:sldMkLst>
          <pc:docMk/>
          <pc:sldMk cId="3701944560" sldId="307"/>
        </pc:sldMkLst>
      </pc:sldChg>
      <pc:sldChg chg="addSp delSp modSp mod modNotesTx">
        <pc:chgData name="עומרי כהן" userId="77756f0f-3ffc-4194-b9fc-3ac6ec966401" providerId="ADAL" clId="{9A9D8AC0-F548-4452-9B84-0031D3C1574B}" dt="2023-06-16T14:07:45.149" v="380" actId="20577"/>
        <pc:sldMkLst>
          <pc:docMk/>
          <pc:sldMk cId="3369539518" sldId="311"/>
        </pc:sldMkLst>
        <pc:spChg chg="mod">
          <ac:chgData name="עומרי כהן" userId="77756f0f-3ffc-4194-b9fc-3ac6ec966401" providerId="ADAL" clId="{9A9D8AC0-F548-4452-9B84-0031D3C1574B}" dt="2023-06-16T13:56:13.426" v="23" actId="1076"/>
          <ac:spMkLst>
            <pc:docMk/>
            <pc:sldMk cId="3369539518" sldId="311"/>
            <ac:spMk id="246" creationId="{00000000-0000-0000-0000-000000000000}"/>
          </ac:spMkLst>
        </pc:spChg>
        <pc:spChg chg="mod">
          <ac:chgData name="עומרי כהן" userId="77756f0f-3ffc-4194-b9fc-3ac6ec966401" providerId="ADAL" clId="{9A9D8AC0-F548-4452-9B84-0031D3C1574B}" dt="2023-06-16T14:03:51.841" v="136" actId="1076"/>
          <ac:spMkLst>
            <pc:docMk/>
            <pc:sldMk cId="3369539518" sldId="311"/>
            <ac:spMk id="247" creationId="{00000000-0000-0000-0000-000000000000}"/>
          </ac:spMkLst>
        </pc:spChg>
        <pc:spChg chg="mod">
          <ac:chgData name="עומרי כהן" userId="77756f0f-3ffc-4194-b9fc-3ac6ec966401" providerId="ADAL" clId="{9A9D8AC0-F548-4452-9B84-0031D3C1574B}" dt="2023-06-16T13:56:09.253" v="22" actId="1076"/>
          <ac:spMkLst>
            <pc:docMk/>
            <pc:sldMk cId="3369539518" sldId="311"/>
            <ac:spMk id="248" creationId="{00000000-0000-0000-0000-000000000000}"/>
          </ac:spMkLst>
        </pc:spChg>
        <pc:spChg chg="mod">
          <ac:chgData name="עומרי כהן" userId="77756f0f-3ffc-4194-b9fc-3ac6ec966401" providerId="ADAL" clId="{9A9D8AC0-F548-4452-9B84-0031D3C1574B}" dt="2023-06-16T14:03:59.250" v="138" actId="1076"/>
          <ac:spMkLst>
            <pc:docMk/>
            <pc:sldMk cId="3369539518" sldId="311"/>
            <ac:spMk id="249" creationId="{00000000-0000-0000-0000-000000000000}"/>
          </ac:spMkLst>
        </pc:spChg>
        <pc:spChg chg="mod">
          <ac:chgData name="עומרי כהן" userId="77756f0f-3ffc-4194-b9fc-3ac6ec966401" providerId="ADAL" clId="{9A9D8AC0-F548-4452-9B84-0031D3C1574B}" dt="2023-06-16T14:04:01.761" v="139" actId="1076"/>
          <ac:spMkLst>
            <pc:docMk/>
            <pc:sldMk cId="3369539518" sldId="311"/>
            <ac:spMk id="250" creationId="{00000000-0000-0000-0000-000000000000}"/>
          </ac:spMkLst>
        </pc:spChg>
        <pc:spChg chg="mod">
          <ac:chgData name="עומרי כהן" userId="77756f0f-3ffc-4194-b9fc-3ac6ec966401" providerId="ADAL" clId="{9A9D8AC0-F548-4452-9B84-0031D3C1574B}" dt="2023-06-16T14:03:54.825" v="137" actId="1076"/>
          <ac:spMkLst>
            <pc:docMk/>
            <pc:sldMk cId="3369539518" sldId="311"/>
            <ac:spMk id="251" creationId="{00000000-0000-0000-0000-000000000000}"/>
          </ac:spMkLst>
        </pc:spChg>
        <pc:grpChg chg="del">
          <ac:chgData name="עומרי כהן" userId="77756f0f-3ffc-4194-b9fc-3ac6ec966401" providerId="ADAL" clId="{9A9D8AC0-F548-4452-9B84-0031D3C1574B}" dt="2023-06-16T13:59:19.308" v="57" actId="478"/>
          <ac:grpSpMkLst>
            <pc:docMk/>
            <pc:sldMk cId="3369539518" sldId="311"/>
            <ac:grpSpMk id="252" creationId="{00000000-0000-0000-0000-000000000000}"/>
          </ac:grpSpMkLst>
        </pc:grpChg>
        <pc:grpChg chg="del">
          <ac:chgData name="עומרי כהן" userId="77756f0f-3ffc-4194-b9fc-3ac6ec966401" providerId="ADAL" clId="{9A9D8AC0-F548-4452-9B84-0031D3C1574B}" dt="2023-06-16T13:59:10.462" v="52" actId="478"/>
          <ac:grpSpMkLst>
            <pc:docMk/>
            <pc:sldMk cId="3369539518" sldId="311"/>
            <ac:grpSpMk id="257" creationId="{00000000-0000-0000-0000-000000000000}"/>
          </ac:grpSpMkLst>
        </pc:grpChg>
        <pc:grpChg chg="add del">
          <ac:chgData name="עומרי כהן" userId="77756f0f-3ffc-4194-b9fc-3ac6ec966401" providerId="ADAL" clId="{9A9D8AC0-F548-4452-9B84-0031D3C1574B}" dt="2023-06-16T13:58:12.524" v="49" actId="478"/>
          <ac:grpSpMkLst>
            <pc:docMk/>
            <pc:sldMk cId="3369539518" sldId="311"/>
            <ac:grpSpMk id="267" creationId="{00000000-0000-0000-0000-000000000000}"/>
          </ac:grpSpMkLst>
        </pc:grpChg>
        <pc:picChg chg="add mod">
          <ac:chgData name="עומרי כהן" userId="77756f0f-3ffc-4194-b9fc-3ac6ec966401" providerId="ADAL" clId="{9A9D8AC0-F548-4452-9B84-0031D3C1574B}" dt="2023-06-16T13:58:15.106" v="50" actId="1076"/>
          <ac:picMkLst>
            <pc:docMk/>
            <pc:sldMk cId="3369539518" sldId="311"/>
            <ac:picMk id="2" creationId="{7D24BA93-C202-AB85-F53F-0AC1F1A678C5}"/>
          </ac:picMkLst>
        </pc:picChg>
        <pc:picChg chg="add del mod">
          <ac:chgData name="עומרי כהן" userId="77756f0f-3ffc-4194-b9fc-3ac6ec966401" providerId="ADAL" clId="{9A9D8AC0-F548-4452-9B84-0031D3C1574B}" dt="2023-06-16T13:57:13.293" v="30"/>
          <ac:picMkLst>
            <pc:docMk/>
            <pc:sldMk cId="3369539518" sldId="311"/>
            <ac:picMk id="1026" creationId="{57EF0F59-61DF-5043-7DCE-A604CC7CAB0F}"/>
          </ac:picMkLst>
        </pc:picChg>
        <pc:picChg chg="add del mod">
          <ac:chgData name="עומרי כהן" userId="77756f0f-3ffc-4194-b9fc-3ac6ec966401" providerId="ADAL" clId="{9A9D8AC0-F548-4452-9B84-0031D3C1574B}" dt="2023-06-16T13:57:37.737" v="36"/>
          <ac:picMkLst>
            <pc:docMk/>
            <pc:sldMk cId="3369539518" sldId="311"/>
            <ac:picMk id="1028" creationId="{CCC88252-BFA6-07AC-89B7-8C03D89E10D6}"/>
          </ac:picMkLst>
        </pc:picChg>
        <pc:picChg chg="add mod">
          <ac:chgData name="עומרי כהן" userId="77756f0f-3ffc-4194-b9fc-3ac6ec966401" providerId="ADAL" clId="{9A9D8AC0-F548-4452-9B84-0031D3C1574B}" dt="2023-06-16T13:59:16.554" v="56" actId="1076"/>
          <ac:picMkLst>
            <pc:docMk/>
            <pc:sldMk cId="3369539518" sldId="311"/>
            <ac:picMk id="1030" creationId="{8D3E6B87-0C50-5F66-10E9-1834C85955E1}"/>
          </ac:picMkLst>
        </pc:picChg>
        <pc:picChg chg="add del mod">
          <ac:chgData name="עומרי כהן" userId="77756f0f-3ffc-4194-b9fc-3ac6ec966401" providerId="ADAL" clId="{9A9D8AC0-F548-4452-9B84-0031D3C1574B}" dt="2023-06-16T14:00:04.650" v="65" actId="478"/>
          <ac:picMkLst>
            <pc:docMk/>
            <pc:sldMk cId="3369539518" sldId="311"/>
            <ac:picMk id="1032" creationId="{2CB4D6E3-2DB6-4484-1754-1C880BC65775}"/>
          </ac:picMkLst>
        </pc:picChg>
        <pc:picChg chg="add mod">
          <ac:chgData name="עומרי כהן" userId="77756f0f-3ffc-4194-b9fc-3ac6ec966401" providerId="ADAL" clId="{9A9D8AC0-F548-4452-9B84-0031D3C1574B}" dt="2023-06-16T14:00:42.409" v="79" actId="1076"/>
          <ac:picMkLst>
            <pc:docMk/>
            <pc:sldMk cId="3369539518" sldId="311"/>
            <ac:picMk id="1034" creationId="{0891A3E6-EA62-468F-7276-1DC3BAF3324A}"/>
          </ac:picMkLst>
        </pc:picChg>
      </pc:sldChg>
      <pc:sldChg chg="addSp delSp modSp mod modNotesTx">
        <pc:chgData name="עומרי כהן" userId="77756f0f-3ffc-4194-b9fc-3ac6ec966401" providerId="ADAL" clId="{9A9D8AC0-F548-4452-9B84-0031D3C1574B}" dt="2023-06-18T08:44:42.132" v="1567" actId="20577"/>
        <pc:sldMkLst>
          <pc:docMk/>
          <pc:sldMk cId="4289465974" sldId="313"/>
        </pc:sldMkLst>
        <pc:spChg chg="mod">
          <ac:chgData name="עומרי כהן" userId="77756f0f-3ffc-4194-b9fc-3ac6ec966401" providerId="ADAL" clId="{9A9D8AC0-F548-4452-9B84-0031D3C1574B}" dt="2023-06-18T08:44:09.175" v="1483" actId="20577"/>
          <ac:spMkLst>
            <pc:docMk/>
            <pc:sldMk cId="4289465974" sldId="313"/>
            <ac:spMk id="8" creationId="{A17E8980-0C70-C086-B19D-331E37A06B25}"/>
          </ac:spMkLst>
        </pc:spChg>
        <pc:spChg chg="mod">
          <ac:chgData name="עומרי כהן" userId="77756f0f-3ffc-4194-b9fc-3ac6ec966401" providerId="ADAL" clId="{9A9D8AC0-F548-4452-9B84-0031D3C1574B}" dt="2023-06-16T14:25:26" v="554" actId="1076"/>
          <ac:spMkLst>
            <pc:docMk/>
            <pc:sldMk cId="4289465974" sldId="313"/>
            <ac:spMk id="430" creationId="{00000000-0000-0000-0000-000000000000}"/>
          </ac:spMkLst>
        </pc:spChg>
        <pc:spChg chg="mod">
          <ac:chgData name="עומרי כהן" userId="77756f0f-3ffc-4194-b9fc-3ac6ec966401" providerId="ADAL" clId="{9A9D8AC0-F548-4452-9B84-0031D3C1574B}" dt="2023-06-16T14:25:23.704" v="553" actId="1076"/>
          <ac:spMkLst>
            <pc:docMk/>
            <pc:sldMk cId="4289465974" sldId="313"/>
            <ac:spMk id="431" creationId="{00000000-0000-0000-0000-000000000000}"/>
          </ac:spMkLst>
        </pc:spChg>
        <pc:grpChg chg="del">
          <ac:chgData name="עומרי כהן" userId="77756f0f-3ffc-4194-b9fc-3ac6ec966401" providerId="ADAL" clId="{9A9D8AC0-F548-4452-9B84-0031D3C1574B}" dt="2023-06-16T14:12:48.696" v="435" actId="478"/>
          <ac:grpSpMkLst>
            <pc:docMk/>
            <pc:sldMk cId="4289465974" sldId="313"/>
            <ac:grpSpMk id="434" creationId="{00000000-0000-0000-0000-000000000000}"/>
          </ac:grpSpMkLst>
        </pc:grpChg>
        <pc:grpChg chg="del">
          <ac:chgData name="עומרי כהן" userId="77756f0f-3ffc-4194-b9fc-3ac6ec966401" providerId="ADAL" clId="{9A9D8AC0-F548-4452-9B84-0031D3C1574B}" dt="2023-06-16T14:10:34.153" v="423" actId="478"/>
          <ac:grpSpMkLst>
            <pc:docMk/>
            <pc:sldMk cId="4289465974" sldId="313"/>
            <ac:grpSpMk id="444" creationId="{00000000-0000-0000-0000-000000000000}"/>
          </ac:grpSpMkLst>
        </pc:grpChg>
        <pc:grpChg chg="del">
          <ac:chgData name="עומרי כהן" userId="77756f0f-3ffc-4194-b9fc-3ac6ec966401" providerId="ADAL" clId="{9A9D8AC0-F548-4452-9B84-0031D3C1574B}" dt="2023-06-16T14:09:00.937" v="381" actId="478"/>
          <ac:grpSpMkLst>
            <pc:docMk/>
            <pc:sldMk cId="4289465974" sldId="313"/>
            <ac:grpSpMk id="453" creationId="{00000000-0000-0000-0000-000000000000}"/>
          </ac:grpSpMkLst>
        </pc:grpChg>
        <pc:picChg chg="add del mod">
          <ac:chgData name="עומרי כהן" userId="77756f0f-3ffc-4194-b9fc-3ac6ec966401" providerId="ADAL" clId="{9A9D8AC0-F548-4452-9B84-0031D3C1574B}" dt="2023-06-16T14:10:32.960" v="422" actId="1076"/>
          <ac:picMkLst>
            <pc:docMk/>
            <pc:sldMk cId="4289465974" sldId="313"/>
            <ac:picMk id="2050" creationId="{33F72C1F-73F1-8974-377F-5F8229E51965}"/>
          </ac:picMkLst>
        </pc:picChg>
        <pc:picChg chg="add del mod">
          <ac:chgData name="עומרי כהן" userId="77756f0f-3ffc-4194-b9fc-3ac6ec966401" providerId="ADAL" clId="{9A9D8AC0-F548-4452-9B84-0031D3C1574B}" dt="2023-06-16T14:10:48.137" v="427" actId="1076"/>
          <ac:picMkLst>
            <pc:docMk/>
            <pc:sldMk cId="4289465974" sldId="313"/>
            <ac:picMk id="2052" creationId="{53E1DC73-C99F-7718-2812-8AC3E102A544}"/>
          </ac:picMkLst>
        </pc:picChg>
        <pc:picChg chg="add mod">
          <ac:chgData name="עומרי כהן" userId="77756f0f-3ffc-4194-b9fc-3ac6ec966401" providerId="ADAL" clId="{9A9D8AC0-F548-4452-9B84-0031D3C1574B}" dt="2023-06-16T14:12:51.178" v="436" actId="1076"/>
          <ac:picMkLst>
            <pc:docMk/>
            <pc:sldMk cId="4289465974" sldId="313"/>
            <ac:picMk id="2054" creationId="{DC63EF62-255E-2776-E29A-2FF4446ABD54}"/>
          </ac:picMkLst>
        </pc:picChg>
      </pc:sldChg>
      <pc:sldChg chg="modNotesTx">
        <pc:chgData name="עומרי כהן" userId="77756f0f-3ffc-4194-b9fc-3ac6ec966401" providerId="ADAL" clId="{9A9D8AC0-F548-4452-9B84-0031D3C1574B}" dt="2023-06-17T16:37:50.781" v="1398" actId="20577"/>
        <pc:sldMkLst>
          <pc:docMk/>
          <pc:sldMk cId="1152884559" sldId="316"/>
        </pc:sldMkLst>
      </pc:sldChg>
      <pc:sldChg chg="addSp delSp modSp mod modNotesTx">
        <pc:chgData name="עומרי כהן" userId="77756f0f-3ffc-4194-b9fc-3ac6ec966401" providerId="ADAL" clId="{9A9D8AC0-F548-4452-9B84-0031D3C1574B}" dt="2023-06-16T14:37:13.925" v="1046" actId="20577"/>
        <pc:sldMkLst>
          <pc:docMk/>
          <pc:sldMk cId="1704455195" sldId="317"/>
        </pc:sldMkLst>
        <pc:spChg chg="add mod">
          <ac:chgData name="עומרי כהן" userId="77756f0f-3ffc-4194-b9fc-3ac6ec966401" providerId="ADAL" clId="{9A9D8AC0-F548-4452-9B84-0031D3C1574B}" dt="2023-06-16T14:31:58.103" v="911" actId="255"/>
          <ac:spMkLst>
            <pc:docMk/>
            <pc:sldMk cId="1704455195" sldId="317"/>
            <ac:spMk id="3" creationId="{D3F6C48D-368C-2338-103D-D1DCB12143AE}"/>
          </ac:spMkLst>
        </pc:spChg>
        <pc:spChg chg="add mod">
          <ac:chgData name="עומרי כהן" userId="77756f0f-3ffc-4194-b9fc-3ac6ec966401" providerId="ADAL" clId="{9A9D8AC0-F548-4452-9B84-0031D3C1574B}" dt="2023-06-16T14:31:58.103" v="911" actId="255"/>
          <ac:spMkLst>
            <pc:docMk/>
            <pc:sldMk cId="1704455195" sldId="317"/>
            <ac:spMk id="4" creationId="{E6F4A551-D343-9F82-6373-BCB064A3D210}"/>
          </ac:spMkLst>
        </pc:spChg>
        <pc:spChg chg="add mod">
          <ac:chgData name="עומרי כהן" userId="77756f0f-3ffc-4194-b9fc-3ac6ec966401" providerId="ADAL" clId="{9A9D8AC0-F548-4452-9B84-0031D3C1574B}" dt="2023-06-16T14:31:58.103" v="911" actId="255"/>
          <ac:spMkLst>
            <pc:docMk/>
            <pc:sldMk cId="1704455195" sldId="317"/>
            <ac:spMk id="5" creationId="{889CDA02-9433-1C35-F1CD-4E094E132705}"/>
          </ac:spMkLst>
        </pc:spChg>
        <pc:spChg chg="mod">
          <ac:chgData name="עומרי כהן" userId="77756f0f-3ffc-4194-b9fc-3ac6ec966401" providerId="ADAL" clId="{9A9D8AC0-F548-4452-9B84-0031D3C1574B}" dt="2023-06-16T14:30:36.536" v="908" actId="1076"/>
          <ac:spMkLst>
            <pc:docMk/>
            <pc:sldMk cId="1704455195" sldId="317"/>
            <ac:spMk id="8" creationId="{A17E8980-0C70-C086-B19D-331E37A06B25}"/>
          </ac:spMkLst>
        </pc:spChg>
        <pc:spChg chg="add mod">
          <ac:chgData name="עומרי כהן" userId="77756f0f-3ffc-4194-b9fc-3ac6ec966401" providerId="ADAL" clId="{9A9D8AC0-F548-4452-9B84-0031D3C1574B}" dt="2023-06-16T14:33:38.136" v="931" actId="14100"/>
          <ac:spMkLst>
            <pc:docMk/>
            <pc:sldMk cId="1704455195" sldId="317"/>
            <ac:spMk id="12" creationId="{9E0DEA92-79CC-E878-7639-6440C808B42F}"/>
          </ac:spMkLst>
        </pc:spChg>
        <pc:spChg chg="add mod">
          <ac:chgData name="עומרי כהן" userId="77756f0f-3ffc-4194-b9fc-3ac6ec966401" providerId="ADAL" clId="{9A9D8AC0-F548-4452-9B84-0031D3C1574B}" dt="2023-06-16T14:31:58.103" v="911" actId="255"/>
          <ac:spMkLst>
            <pc:docMk/>
            <pc:sldMk cId="1704455195" sldId="317"/>
            <ac:spMk id="15" creationId="{014D94F1-D090-8993-826D-FA83F03A252C}"/>
          </ac:spMkLst>
        </pc:spChg>
        <pc:spChg chg="add mod">
          <ac:chgData name="עומרי כהן" userId="77756f0f-3ffc-4194-b9fc-3ac6ec966401" providerId="ADAL" clId="{9A9D8AC0-F548-4452-9B84-0031D3C1574B}" dt="2023-06-16T14:31:19.114" v="909"/>
          <ac:spMkLst>
            <pc:docMk/>
            <pc:sldMk cId="1704455195" sldId="317"/>
            <ac:spMk id="16" creationId="{989E7449-43A3-A34B-FCE7-95C9FA9254DB}"/>
          </ac:spMkLst>
        </pc:spChg>
        <pc:spChg chg="add mod">
          <ac:chgData name="עומרי כהן" userId="77756f0f-3ffc-4194-b9fc-3ac6ec966401" providerId="ADAL" clId="{9A9D8AC0-F548-4452-9B84-0031D3C1574B}" dt="2023-06-16T14:33:03.997" v="921" actId="255"/>
          <ac:spMkLst>
            <pc:docMk/>
            <pc:sldMk cId="1704455195" sldId="317"/>
            <ac:spMk id="20" creationId="{B4981A83-FB5B-AE82-4670-CDEEE3373DCB}"/>
          </ac:spMkLst>
        </pc:spChg>
        <pc:spChg chg="add mod">
          <ac:chgData name="עומרי כהן" userId="77756f0f-3ffc-4194-b9fc-3ac6ec966401" providerId="ADAL" clId="{9A9D8AC0-F548-4452-9B84-0031D3C1574B}" dt="2023-06-16T14:33:03.997" v="921" actId="255"/>
          <ac:spMkLst>
            <pc:docMk/>
            <pc:sldMk cId="1704455195" sldId="317"/>
            <ac:spMk id="21" creationId="{82D71A2F-4A39-5D09-6E39-3341EF1F2179}"/>
          </ac:spMkLst>
        </pc:spChg>
        <pc:spChg chg="add mod">
          <ac:chgData name="עומרי כהן" userId="77756f0f-3ffc-4194-b9fc-3ac6ec966401" providerId="ADAL" clId="{9A9D8AC0-F548-4452-9B84-0031D3C1574B}" dt="2023-06-16T14:33:03.997" v="921" actId="255"/>
          <ac:spMkLst>
            <pc:docMk/>
            <pc:sldMk cId="1704455195" sldId="317"/>
            <ac:spMk id="23" creationId="{CB4FD1FC-C026-EC88-E902-12FA4D620413}"/>
          </ac:spMkLst>
        </pc:spChg>
        <pc:spChg chg="add mod">
          <ac:chgData name="עומרי כהן" userId="77756f0f-3ffc-4194-b9fc-3ac6ec966401" providerId="ADAL" clId="{9A9D8AC0-F548-4452-9B84-0031D3C1574B}" dt="2023-06-16T14:33:03.997" v="921" actId="255"/>
          <ac:spMkLst>
            <pc:docMk/>
            <pc:sldMk cId="1704455195" sldId="317"/>
            <ac:spMk id="27" creationId="{B0B31716-E70F-1D58-94C1-154A1FE425C3}"/>
          </ac:spMkLst>
        </pc:spChg>
        <pc:spChg chg="add mod">
          <ac:chgData name="עומרי כהן" userId="77756f0f-3ffc-4194-b9fc-3ac6ec966401" providerId="ADAL" clId="{9A9D8AC0-F548-4452-9B84-0031D3C1574B}" dt="2023-06-16T14:32:43.698" v="920"/>
          <ac:spMkLst>
            <pc:docMk/>
            <pc:sldMk cId="1704455195" sldId="317"/>
            <ac:spMk id="28" creationId="{2C89D0CE-C76B-08B6-FE8C-C0295DCB2DB1}"/>
          </ac:spMkLst>
        </pc:spChg>
        <pc:spChg chg="add mod">
          <ac:chgData name="עומרי כהן" userId="77756f0f-3ffc-4194-b9fc-3ac6ec966401" providerId="ADAL" clId="{9A9D8AC0-F548-4452-9B84-0031D3C1574B}" dt="2023-06-16T14:34:15.254" v="935" actId="255"/>
          <ac:spMkLst>
            <pc:docMk/>
            <pc:sldMk cId="1704455195" sldId="317"/>
            <ac:spMk id="33" creationId="{6BD35CCC-C542-B5F5-C7A8-8DA5A6101966}"/>
          </ac:spMkLst>
        </pc:spChg>
        <pc:spChg chg="add mod">
          <ac:chgData name="עומרי כהן" userId="77756f0f-3ffc-4194-b9fc-3ac6ec966401" providerId="ADAL" clId="{9A9D8AC0-F548-4452-9B84-0031D3C1574B}" dt="2023-06-16T14:34:15.254" v="935" actId="255"/>
          <ac:spMkLst>
            <pc:docMk/>
            <pc:sldMk cId="1704455195" sldId="317"/>
            <ac:spMk id="34" creationId="{1DDC3450-4EFE-7DBF-4F15-D2585FEF9559}"/>
          </ac:spMkLst>
        </pc:spChg>
        <pc:spChg chg="add mod">
          <ac:chgData name="עומרי כהן" userId="77756f0f-3ffc-4194-b9fc-3ac6ec966401" providerId="ADAL" clId="{9A9D8AC0-F548-4452-9B84-0031D3C1574B}" dt="2023-06-16T14:34:15.254" v="935" actId="255"/>
          <ac:spMkLst>
            <pc:docMk/>
            <pc:sldMk cId="1704455195" sldId="317"/>
            <ac:spMk id="36" creationId="{F83FC7DF-E687-514D-C003-A119B6231C33}"/>
          </ac:spMkLst>
        </pc:spChg>
        <pc:spChg chg="add mod">
          <ac:chgData name="עומרי כהן" userId="77756f0f-3ffc-4194-b9fc-3ac6ec966401" providerId="ADAL" clId="{9A9D8AC0-F548-4452-9B84-0031D3C1574B}" dt="2023-06-16T14:34:15.254" v="935" actId="255"/>
          <ac:spMkLst>
            <pc:docMk/>
            <pc:sldMk cId="1704455195" sldId="317"/>
            <ac:spMk id="39" creationId="{BF1F4221-BAF9-15F6-9046-F8774F2D5749}"/>
          </ac:spMkLst>
        </pc:spChg>
        <pc:spChg chg="add mod">
          <ac:chgData name="עומרי כהן" userId="77756f0f-3ffc-4194-b9fc-3ac6ec966401" providerId="ADAL" clId="{9A9D8AC0-F548-4452-9B84-0031D3C1574B}" dt="2023-06-16T14:34:15.254" v="935" actId="255"/>
          <ac:spMkLst>
            <pc:docMk/>
            <pc:sldMk cId="1704455195" sldId="317"/>
            <ac:spMk id="42" creationId="{A9E8BF1C-6D1F-464B-DCE4-886431A482F2}"/>
          </ac:spMkLst>
        </pc:spChg>
        <pc:spChg chg="add mod">
          <ac:chgData name="עומרי כהן" userId="77756f0f-3ffc-4194-b9fc-3ac6ec966401" providerId="ADAL" clId="{9A9D8AC0-F548-4452-9B84-0031D3C1574B}" dt="2023-06-16T14:34:01.040" v="933"/>
          <ac:spMkLst>
            <pc:docMk/>
            <pc:sldMk cId="1704455195" sldId="317"/>
            <ac:spMk id="43" creationId="{7743BE2D-154A-EBFB-B421-C3D580B0DB15}"/>
          </ac:spMkLst>
        </pc:spChg>
        <pc:spChg chg="add mod">
          <ac:chgData name="עומרי כהן" userId="77756f0f-3ffc-4194-b9fc-3ac6ec966401" providerId="ADAL" clId="{9A9D8AC0-F548-4452-9B84-0031D3C1574B}" dt="2023-06-16T14:35:47.893" v="945" actId="164"/>
          <ac:spMkLst>
            <pc:docMk/>
            <pc:sldMk cId="1704455195" sldId="317"/>
            <ac:spMk id="48" creationId="{D98D0795-5B1B-B66D-0860-7A0D1918DE5B}"/>
          </ac:spMkLst>
        </pc:spChg>
        <pc:grpChg chg="add mod">
          <ac:chgData name="עומרי כהן" userId="77756f0f-3ffc-4194-b9fc-3ac6ec966401" providerId="ADAL" clId="{9A9D8AC0-F548-4452-9B84-0031D3C1574B}" dt="2023-06-16T14:35:41.985" v="944" actId="1076"/>
          <ac:grpSpMkLst>
            <pc:docMk/>
            <pc:sldMk cId="1704455195" sldId="317"/>
            <ac:grpSpMk id="2" creationId="{624A0C11-0379-E5D6-2B7E-03ABDCAF3975}"/>
          </ac:grpSpMkLst>
        </pc:grpChg>
        <pc:grpChg chg="add mod">
          <ac:chgData name="עומרי כהן" userId="77756f0f-3ffc-4194-b9fc-3ac6ec966401" providerId="ADAL" clId="{9A9D8AC0-F548-4452-9B84-0031D3C1574B}" dt="2023-06-16T14:31:19.114" v="909"/>
          <ac:grpSpMkLst>
            <pc:docMk/>
            <pc:sldMk cId="1704455195" sldId="317"/>
            <ac:grpSpMk id="10" creationId="{C67639DD-A135-933E-7213-BE0EE5A66BFA}"/>
          </ac:grpSpMkLst>
        </pc:grpChg>
        <pc:grpChg chg="add mod">
          <ac:chgData name="עומרי כהן" userId="77756f0f-3ffc-4194-b9fc-3ac6ec966401" providerId="ADAL" clId="{9A9D8AC0-F548-4452-9B84-0031D3C1574B}" dt="2023-06-16T14:31:19.114" v="909"/>
          <ac:grpSpMkLst>
            <pc:docMk/>
            <pc:sldMk cId="1704455195" sldId="317"/>
            <ac:grpSpMk id="11" creationId="{1463822A-0CB4-CD88-5BC9-626D66F20A29}"/>
          </ac:grpSpMkLst>
        </pc:grpChg>
        <pc:grpChg chg="add mod">
          <ac:chgData name="עומרי כהן" userId="77756f0f-3ffc-4194-b9fc-3ac6ec966401" providerId="ADAL" clId="{9A9D8AC0-F548-4452-9B84-0031D3C1574B}" dt="2023-06-16T14:31:19.114" v="909"/>
          <ac:grpSpMkLst>
            <pc:docMk/>
            <pc:sldMk cId="1704455195" sldId="317"/>
            <ac:grpSpMk id="14" creationId="{0054DE9C-190C-672F-1E41-FA5C2DBA8FAE}"/>
          </ac:grpSpMkLst>
        </pc:grpChg>
        <pc:grpChg chg="add mod">
          <ac:chgData name="עומרי כהן" userId="77756f0f-3ffc-4194-b9fc-3ac6ec966401" providerId="ADAL" clId="{9A9D8AC0-F548-4452-9B84-0031D3C1574B}" dt="2023-06-16T14:35:47.893" v="945" actId="164"/>
          <ac:grpSpMkLst>
            <pc:docMk/>
            <pc:sldMk cId="1704455195" sldId="317"/>
            <ac:grpSpMk id="19" creationId="{0250CB82-2295-9201-CA38-EE4201C0A05F}"/>
          </ac:grpSpMkLst>
        </pc:grpChg>
        <pc:grpChg chg="add mod">
          <ac:chgData name="עומרי כהן" userId="77756f0f-3ffc-4194-b9fc-3ac6ec966401" providerId="ADAL" clId="{9A9D8AC0-F548-4452-9B84-0031D3C1574B}" dt="2023-06-16T14:32:43.698" v="920"/>
          <ac:grpSpMkLst>
            <pc:docMk/>
            <pc:sldMk cId="1704455195" sldId="317"/>
            <ac:grpSpMk id="24" creationId="{38E9CDBB-9272-57E1-3CF6-470B11F60775}"/>
          </ac:grpSpMkLst>
        </pc:grpChg>
        <pc:grpChg chg="add mod">
          <ac:chgData name="עומרי כהן" userId="77756f0f-3ffc-4194-b9fc-3ac6ec966401" providerId="ADAL" clId="{9A9D8AC0-F548-4452-9B84-0031D3C1574B}" dt="2023-06-16T14:32:43.698" v="920"/>
          <ac:grpSpMkLst>
            <pc:docMk/>
            <pc:sldMk cId="1704455195" sldId="317"/>
            <ac:grpSpMk id="26" creationId="{56F95326-4614-DF0C-A067-2605C53A18A9}"/>
          </ac:grpSpMkLst>
        </pc:grpChg>
        <pc:grpChg chg="add mod">
          <ac:chgData name="עומרי כהן" userId="77756f0f-3ffc-4194-b9fc-3ac6ec966401" providerId="ADAL" clId="{9A9D8AC0-F548-4452-9B84-0031D3C1574B}" dt="2023-06-16T14:35:52.064" v="946" actId="14100"/>
          <ac:grpSpMkLst>
            <pc:docMk/>
            <pc:sldMk cId="1704455195" sldId="317"/>
            <ac:grpSpMk id="31" creationId="{7D645035-7BA6-CF96-57C8-3C077093BB65}"/>
          </ac:grpSpMkLst>
        </pc:grpChg>
        <pc:grpChg chg="add mod">
          <ac:chgData name="עומרי כהן" userId="77756f0f-3ffc-4194-b9fc-3ac6ec966401" providerId="ADAL" clId="{9A9D8AC0-F548-4452-9B84-0031D3C1574B}" dt="2023-06-16T14:34:01.040" v="933"/>
          <ac:grpSpMkLst>
            <pc:docMk/>
            <pc:sldMk cId="1704455195" sldId="317"/>
            <ac:grpSpMk id="32" creationId="{D5EEFF36-6FD0-DA2E-D03A-6E78AA741A93}"/>
          </ac:grpSpMkLst>
        </pc:grpChg>
        <pc:grpChg chg="add mod">
          <ac:chgData name="עומרי כהן" userId="77756f0f-3ffc-4194-b9fc-3ac6ec966401" providerId="ADAL" clId="{9A9D8AC0-F548-4452-9B84-0031D3C1574B}" dt="2023-06-16T14:34:01.040" v="933"/>
          <ac:grpSpMkLst>
            <pc:docMk/>
            <pc:sldMk cId="1704455195" sldId="317"/>
            <ac:grpSpMk id="38" creationId="{13F381EA-D4CB-D89D-0392-C923B2FF9A5F}"/>
          </ac:grpSpMkLst>
        </pc:grpChg>
        <pc:grpChg chg="add mod">
          <ac:chgData name="עומרי כהן" userId="77756f0f-3ffc-4194-b9fc-3ac6ec966401" providerId="ADAL" clId="{9A9D8AC0-F548-4452-9B84-0031D3C1574B}" dt="2023-06-16T14:34:01.040" v="933"/>
          <ac:grpSpMkLst>
            <pc:docMk/>
            <pc:sldMk cId="1704455195" sldId="317"/>
            <ac:grpSpMk id="41" creationId="{2DF4917B-0277-EA62-3FEF-3A65BF81C344}"/>
          </ac:grpSpMkLst>
        </pc:grpChg>
        <pc:grpChg chg="add mod">
          <ac:chgData name="עומרי כהן" userId="77756f0f-3ffc-4194-b9fc-3ac6ec966401" providerId="ADAL" clId="{9A9D8AC0-F548-4452-9B84-0031D3C1574B}" dt="2023-06-16T14:35:47.893" v="945" actId="164"/>
          <ac:grpSpMkLst>
            <pc:docMk/>
            <pc:sldMk cId="1704455195" sldId="317"/>
            <ac:grpSpMk id="49" creationId="{4D9B3C73-F7F1-F9DC-FDAF-5593D03B8E30}"/>
          </ac:grpSpMkLst>
        </pc:grpChg>
        <pc:picChg chg="add mod">
          <ac:chgData name="עומרי כהן" userId="77756f0f-3ffc-4194-b9fc-3ac6ec966401" providerId="ADAL" clId="{9A9D8AC0-F548-4452-9B84-0031D3C1574B}" dt="2023-06-16T14:31:19.114" v="909"/>
          <ac:picMkLst>
            <pc:docMk/>
            <pc:sldMk cId="1704455195" sldId="317"/>
            <ac:picMk id="6" creationId="{5EDA7D32-C958-20BB-9A77-4DE4D49E3DDC}"/>
          </ac:picMkLst>
        </pc:picChg>
        <pc:picChg chg="add mod">
          <ac:chgData name="עומרי כהן" userId="77756f0f-3ffc-4194-b9fc-3ac6ec966401" providerId="ADAL" clId="{9A9D8AC0-F548-4452-9B84-0031D3C1574B}" dt="2023-06-16T14:32:10.008" v="919" actId="1035"/>
          <ac:picMkLst>
            <pc:docMk/>
            <pc:sldMk cId="1704455195" sldId="317"/>
            <ac:picMk id="7" creationId="{2C6BA5D8-195E-B9D0-1EB7-0D8DA15530A7}"/>
          </ac:picMkLst>
        </pc:picChg>
        <pc:picChg chg="add mod">
          <ac:chgData name="עומרי כהן" userId="77756f0f-3ffc-4194-b9fc-3ac6ec966401" providerId="ADAL" clId="{9A9D8AC0-F548-4452-9B84-0031D3C1574B}" dt="2023-06-16T14:31:19.114" v="909"/>
          <ac:picMkLst>
            <pc:docMk/>
            <pc:sldMk cId="1704455195" sldId="317"/>
            <ac:picMk id="9" creationId="{773539C9-C4FB-9F63-4BFE-03BE93EBD6AC}"/>
          </ac:picMkLst>
        </pc:picChg>
        <pc:picChg chg="add mod">
          <ac:chgData name="עומרי כהן" userId="77756f0f-3ffc-4194-b9fc-3ac6ec966401" providerId="ADAL" clId="{9A9D8AC0-F548-4452-9B84-0031D3C1574B}" dt="2023-06-16T14:31:19.114" v="909"/>
          <ac:picMkLst>
            <pc:docMk/>
            <pc:sldMk cId="1704455195" sldId="317"/>
            <ac:picMk id="13" creationId="{59CBF058-AB1D-D015-5942-9B243B6086BD}"/>
          </ac:picMkLst>
        </pc:picChg>
        <pc:picChg chg="add mod">
          <ac:chgData name="עומרי כהן" userId="77756f0f-3ffc-4194-b9fc-3ac6ec966401" providerId="ADAL" clId="{9A9D8AC0-F548-4452-9B84-0031D3C1574B}" dt="2023-06-16T14:31:19.114" v="909"/>
          <ac:picMkLst>
            <pc:docMk/>
            <pc:sldMk cId="1704455195" sldId="317"/>
            <ac:picMk id="18" creationId="{E488EE9A-A43E-EFA3-04A5-AD6971306833}"/>
          </ac:picMkLst>
        </pc:picChg>
        <pc:picChg chg="add mod">
          <ac:chgData name="עומרי כהן" userId="77756f0f-3ffc-4194-b9fc-3ac6ec966401" providerId="ADAL" clId="{9A9D8AC0-F548-4452-9B84-0031D3C1574B}" dt="2023-06-16T14:32:43.698" v="920"/>
          <ac:picMkLst>
            <pc:docMk/>
            <pc:sldMk cId="1704455195" sldId="317"/>
            <ac:picMk id="22" creationId="{4FAFDEB3-42AE-4065-7CDD-70FB088AC08A}"/>
          </ac:picMkLst>
        </pc:picChg>
        <pc:picChg chg="add mod">
          <ac:chgData name="עומרי כהן" userId="77756f0f-3ffc-4194-b9fc-3ac6ec966401" providerId="ADAL" clId="{9A9D8AC0-F548-4452-9B84-0031D3C1574B}" dt="2023-06-16T14:32:43.698" v="920"/>
          <ac:picMkLst>
            <pc:docMk/>
            <pc:sldMk cId="1704455195" sldId="317"/>
            <ac:picMk id="25" creationId="{F0C0361E-FA47-440E-5C13-CF10BECF5EA2}"/>
          </ac:picMkLst>
        </pc:picChg>
        <pc:picChg chg="add mod">
          <ac:chgData name="עומרי כהן" userId="77756f0f-3ffc-4194-b9fc-3ac6ec966401" providerId="ADAL" clId="{9A9D8AC0-F548-4452-9B84-0031D3C1574B}" dt="2023-06-16T14:32:43.698" v="920"/>
          <ac:picMkLst>
            <pc:docMk/>
            <pc:sldMk cId="1704455195" sldId="317"/>
            <ac:picMk id="30" creationId="{14988460-2DDA-F856-E9A4-76FA5FFD50D2}"/>
          </ac:picMkLst>
        </pc:picChg>
        <pc:picChg chg="add mod">
          <ac:chgData name="עומרי כהן" userId="77756f0f-3ffc-4194-b9fc-3ac6ec966401" providerId="ADAL" clId="{9A9D8AC0-F548-4452-9B84-0031D3C1574B}" dt="2023-06-16T14:34:01.040" v="933"/>
          <ac:picMkLst>
            <pc:docMk/>
            <pc:sldMk cId="1704455195" sldId="317"/>
            <ac:picMk id="35" creationId="{BD14AA98-EA03-BD31-CBF6-2292FB87C143}"/>
          </ac:picMkLst>
        </pc:picChg>
        <pc:picChg chg="add mod">
          <ac:chgData name="עומרי כהן" userId="77756f0f-3ffc-4194-b9fc-3ac6ec966401" providerId="ADAL" clId="{9A9D8AC0-F548-4452-9B84-0031D3C1574B}" dt="2023-06-16T14:34:01.040" v="933"/>
          <ac:picMkLst>
            <pc:docMk/>
            <pc:sldMk cId="1704455195" sldId="317"/>
            <ac:picMk id="37" creationId="{7B51CBB1-237D-0076-A346-8AFF36F9C853}"/>
          </ac:picMkLst>
        </pc:picChg>
        <pc:picChg chg="add mod">
          <ac:chgData name="עומרי כהן" userId="77756f0f-3ffc-4194-b9fc-3ac6ec966401" providerId="ADAL" clId="{9A9D8AC0-F548-4452-9B84-0031D3C1574B}" dt="2023-06-16T14:34:01.040" v="933"/>
          <ac:picMkLst>
            <pc:docMk/>
            <pc:sldMk cId="1704455195" sldId="317"/>
            <ac:picMk id="40" creationId="{4DA38349-B5C8-4BC1-AB03-CD69C86D4CDE}"/>
          </ac:picMkLst>
        </pc:picChg>
        <pc:picChg chg="add mod">
          <ac:chgData name="עומרי כהן" userId="77756f0f-3ffc-4194-b9fc-3ac6ec966401" providerId="ADAL" clId="{9A9D8AC0-F548-4452-9B84-0031D3C1574B}" dt="2023-06-16T14:34:01.040" v="933"/>
          <ac:picMkLst>
            <pc:docMk/>
            <pc:sldMk cId="1704455195" sldId="317"/>
            <ac:picMk id="45" creationId="{6F762EB4-B300-A4CC-FB36-C202E4E9742D}"/>
          </ac:picMkLst>
        </pc:picChg>
        <pc:picChg chg="add mod">
          <ac:chgData name="עומרי כהן" userId="77756f0f-3ffc-4194-b9fc-3ac6ec966401" providerId="ADAL" clId="{9A9D8AC0-F548-4452-9B84-0031D3C1574B}" dt="2023-06-16T14:35:47.893" v="945" actId="164"/>
          <ac:picMkLst>
            <pc:docMk/>
            <pc:sldMk cId="1704455195" sldId="317"/>
            <ac:picMk id="46" creationId="{E1AB6EFB-A867-50B9-4713-129EFF9DA749}"/>
          </ac:picMkLst>
        </pc:picChg>
        <pc:picChg chg="add del mod">
          <ac:chgData name="עומרי כהן" userId="77756f0f-3ffc-4194-b9fc-3ac6ec966401" providerId="ADAL" clId="{9A9D8AC0-F548-4452-9B84-0031D3C1574B}" dt="2023-06-16T14:35:32.090" v="941" actId="478"/>
          <ac:picMkLst>
            <pc:docMk/>
            <pc:sldMk cId="1704455195" sldId="317"/>
            <ac:picMk id="47" creationId="{C5113046-AB65-4419-DE27-CE81FC654956}"/>
          </ac:picMkLst>
        </pc:picChg>
        <pc:cxnChg chg="add mod">
          <ac:chgData name="עומרי כהן" userId="77756f0f-3ffc-4194-b9fc-3ac6ec966401" providerId="ADAL" clId="{9A9D8AC0-F548-4452-9B84-0031D3C1574B}" dt="2023-06-16T14:31:19.114" v="909"/>
          <ac:cxnSpMkLst>
            <pc:docMk/>
            <pc:sldMk cId="1704455195" sldId="317"/>
            <ac:cxnSpMk id="17" creationId="{BCFD69C2-FAFC-C60E-5677-E007241242A6}"/>
          </ac:cxnSpMkLst>
        </pc:cxnChg>
        <pc:cxnChg chg="add mod">
          <ac:chgData name="עומרי כהן" userId="77756f0f-3ffc-4194-b9fc-3ac6ec966401" providerId="ADAL" clId="{9A9D8AC0-F548-4452-9B84-0031D3C1574B}" dt="2023-06-16T14:32:43.698" v="920"/>
          <ac:cxnSpMkLst>
            <pc:docMk/>
            <pc:sldMk cId="1704455195" sldId="317"/>
            <ac:cxnSpMk id="29" creationId="{C3BC80C0-843A-21CC-83E1-AC9C528C7746}"/>
          </ac:cxnSpMkLst>
        </pc:cxnChg>
        <pc:cxnChg chg="add mod">
          <ac:chgData name="עומרי כהן" userId="77756f0f-3ffc-4194-b9fc-3ac6ec966401" providerId="ADAL" clId="{9A9D8AC0-F548-4452-9B84-0031D3C1574B}" dt="2023-06-16T14:34:01.040" v="933"/>
          <ac:cxnSpMkLst>
            <pc:docMk/>
            <pc:sldMk cId="1704455195" sldId="317"/>
            <ac:cxnSpMk id="44" creationId="{7CAB4E53-6B64-7CF2-2F1D-D89F329D1E45}"/>
          </ac:cxnSpMkLst>
        </pc:cxnChg>
      </pc:sldChg>
      <pc:sldChg chg="addSp delSp modSp mod modNotesTx">
        <pc:chgData name="עומרי כהן" userId="77756f0f-3ffc-4194-b9fc-3ac6ec966401" providerId="ADAL" clId="{9A9D8AC0-F548-4452-9B84-0031D3C1574B}" dt="2023-06-16T14:52:07.497" v="1373" actId="20577"/>
        <pc:sldMkLst>
          <pc:docMk/>
          <pc:sldMk cId="487289069" sldId="319"/>
        </pc:sldMkLst>
        <pc:spChg chg="add del">
          <ac:chgData name="עומרי כהן" userId="77756f0f-3ffc-4194-b9fc-3ac6ec966401" providerId="ADAL" clId="{9A9D8AC0-F548-4452-9B84-0031D3C1574B}" dt="2023-06-16T14:47:37.639" v="1194"/>
          <ac:spMkLst>
            <pc:docMk/>
            <pc:sldMk cId="487289069" sldId="319"/>
            <ac:spMk id="2" creationId="{38A05B78-699C-A598-5966-D62403295681}"/>
          </ac:spMkLst>
        </pc:spChg>
        <pc:spChg chg="add del">
          <ac:chgData name="עומרי כהן" userId="77756f0f-3ffc-4194-b9fc-3ac6ec966401" providerId="ADAL" clId="{9A9D8AC0-F548-4452-9B84-0031D3C1574B}" dt="2023-06-16T14:47:42.201" v="1197" actId="478"/>
          <ac:spMkLst>
            <pc:docMk/>
            <pc:sldMk cId="487289069" sldId="319"/>
            <ac:spMk id="3" creationId="{43E800AB-BF90-56A5-22C3-97ADFFBBB29E}"/>
          </ac:spMkLst>
        </pc:spChg>
        <pc:spChg chg="add del">
          <ac:chgData name="עומרי כהן" userId="77756f0f-3ffc-4194-b9fc-3ac6ec966401" providerId="ADAL" clId="{9A9D8AC0-F548-4452-9B84-0031D3C1574B}" dt="2023-06-16T14:47:48.998" v="1199" actId="478"/>
          <ac:spMkLst>
            <pc:docMk/>
            <pc:sldMk cId="487289069" sldId="319"/>
            <ac:spMk id="4" creationId="{13C42D2E-782B-39D1-8BE7-9ADC05FC5406}"/>
          </ac:spMkLst>
        </pc:spChg>
        <pc:spChg chg="add del mod">
          <ac:chgData name="עומרי כהן" userId="77756f0f-3ffc-4194-b9fc-3ac6ec966401" providerId="ADAL" clId="{9A9D8AC0-F548-4452-9B84-0031D3C1574B}" dt="2023-06-16T14:47:59.269" v="1202" actId="478"/>
          <ac:spMkLst>
            <pc:docMk/>
            <pc:sldMk cId="487289069" sldId="319"/>
            <ac:spMk id="5" creationId="{2C9E0E24-6FE6-45B3-E3C8-45146AF82901}"/>
          </ac:spMkLst>
        </pc:spChg>
        <pc:spChg chg="mod">
          <ac:chgData name="עומרי כהן" userId="77756f0f-3ffc-4194-b9fc-3ac6ec966401" providerId="ADAL" clId="{9A9D8AC0-F548-4452-9B84-0031D3C1574B}" dt="2023-06-16T14:43:37.901" v="1143" actId="20577"/>
          <ac:spMkLst>
            <pc:docMk/>
            <pc:sldMk cId="487289069" sldId="319"/>
            <ac:spMk id="8" creationId="{A17E8980-0C70-C086-B19D-331E37A06B25}"/>
          </ac:spMkLst>
        </pc:spChg>
        <pc:spChg chg="mod">
          <ac:chgData name="עומרי כהן" userId="77756f0f-3ffc-4194-b9fc-3ac6ec966401" providerId="ADAL" clId="{9A9D8AC0-F548-4452-9B84-0031D3C1574B}" dt="2023-06-16T14:43:58.160" v="1146" actId="1076"/>
          <ac:spMkLst>
            <pc:docMk/>
            <pc:sldMk cId="487289069" sldId="319"/>
            <ac:spMk id="430" creationId="{00000000-0000-0000-0000-000000000000}"/>
          </ac:spMkLst>
        </pc:spChg>
        <pc:spChg chg="mod">
          <ac:chgData name="עומרי כהן" userId="77756f0f-3ffc-4194-b9fc-3ac6ec966401" providerId="ADAL" clId="{9A9D8AC0-F548-4452-9B84-0031D3C1574B}" dt="2023-06-16T14:44:51.497" v="1157" actId="20577"/>
          <ac:spMkLst>
            <pc:docMk/>
            <pc:sldMk cId="487289069" sldId="319"/>
            <ac:spMk id="431" creationId="{00000000-0000-0000-0000-000000000000}"/>
          </ac:spMkLst>
        </pc:spChg>
        <pc:spChg chg="add del">
          <ac:chgData name="עומרי כהן" userId="77756f0f-3ffc-4194-b9fc-3ac6ec966401" providerId="ADAL" clId="{9A9D8AC0-F548-4452-9B84-0031D3C1574B}" dt="2023-06-16T14:47:38.151" v="1195" actId="478"/>
          <ac:spMkLst>
            <pc:docMk/>
            <pc:sldMk cId="487289069" sldId="319"/>
            <ac:spMk id="438" creationId="{00000000-0000-0000-0000-000000000000}"/>
          </ac:spMkLst>
        </pc:spChg>
        <pc:grpChg chg="del">
          <ac:chgData name="עומרי כהן" userId="77756f0f-3ffc-4194-b9fc-3ac6ec966401" providerId="ADAL" clId="{9A9D8AC0-F548-4452-9B84-0031D3C1574B}" dt="2023-06-16T14:48:56.199" v="1204" actId="478"/>
          <ac:grpSpMkLst>
            <pc:docMk/>
            <pc:sldMk cId="487289069" sldId="319"/>
            <ac:grpSpMk id="434" creationId="{00000000-0000-0000-0000-000000000000}"/>
          </ac:grpSpMkLst>
        </pc:grpChg>
        <pc:grpChg chg="del">
          <ac:chgData name="עומרי כהן" userId="77756f0f-3ffc-4194-b9fc-3ac6ec966401" providerId="ADAL" clId="{9A9D8AC0-F548-4452-9B84-0031D3C1574B}" dt="2023-06-16T14:46:33.886" v="1184" actId="478"/>
          <ac:grpSpMkLst>
            <pc:docMk/>
            <pc:sldMk cId="487289069" sldId="319"/>
            <ac:grpSpMk id="444" creationId="{00000000-0000-0000-0000-000000000000}"/>
          </ac:grpSpMkLst>
        </pc:grpChg>
        <pc:grpChg chg="del">
          <ac:chgData name="עומרי כהן" userId="77756f0f-3ffc-4194-b9fc-3ac6ec966401" providerId="ADAL" clId="{9A9D8AC0-F548-4452-9B84-0031D3C1574B}" dt="2023-06-16T14:45:34.119" v="1158" actId="478"/>
          <ac:grpSpMkLst>
            <pc:docMk/>
            <pc:sldMk cId="487289069" sldId="319"/>
            <ac:grpSpMk id="453" creationId="{00000000-0000-0000-0000-000000000000}"/>
          </ac:grpSpMkLst>
        </pc:grpChg>
        <pc:picChg chg="add mod">
          <ac:chgData name="עומרי כהן" userId="77756f0f-3ffc-4194-b9fc-3ac6ec966401" providerId="ADAL" clId="{9A9D8AC0-F548-4452-9B84-0031D3C1574B}" dt="2023-06-16T14:49:14.270" v="1214" actId="1076"/>
          <ac:picMkLst>
            <pc:docMk/>
            <pc:sldMk cId="487289069" sldId="319"/>
            <ac:picMk id="3074" creationId="{4432DC5F-1472-4170-3A67-68D9BCCE57D5}"/>
          </ac:picMkLst>
        </pc:picChg>
        <pc:picChg chg="add mod">
          <ac:chgData name="עומרי כהן" userId="77756f0f-3ffc-4194-b9fc-3ac6ec966401" providerId="ADAL" clId="{9A9D8AC0-F548-4452-9B84-0031D3C1574B}" dt="2023-06-16T14:49:11.830" v="1212" actId="1076"/>
          <ac:picMkLst>
            <pc:docMk/>
            <pc:sldMk cId="487289069" sldId="319"/>
            <ac:picMk id="3076" creationId="{D02DE5C4-8818-4522-473F-4E36DB44C2C3}"/>
          </ac:picMkLst>
        </pc:picChg>
        <pc:picChg chg="add mod">
          <ac:chgData name="עומרי כהן" userId="77756f0f-3ffc-4194-b9fc-3ac6ec966401" providerId="ADAL" clId="{9A9D8AC0-F548-4452-9B84-0031D3C1574B}" dt="2023-06-16T14:49:12.925" v="1213" actId="1076"/>
          <ac:picMkLst>
            <pc:docMk/>
            <pc:sldMk cId="487289069" sldId="319"/>
            <ac:picMk id="3086" creationId="{B7D54425-5183-1197-7C2D-6C60D3F412FC}"/>
          </ac:picMkLst>
        </pc:picChg>
      </pc:sldChg>
      <pc:sldChg chg="modSp">
        <pc:chgData name="עומרי כהן" userId="77756f0f-3ffc-4194-b9fc-3ac6ec966401" providerId="ADAL" clId="{9A9D8AC0-F548-4452-9B84-0031D3C1574B}" dt="2023-06-17T16:35:44.215" v="1374" actId="120"/>
        <pc:sldMkLst>
          <pc:docMk/>
          <pc:sldMk cId="2230206206" sldId="320"/>
        </pc:sldMkLst>
        <pc:spChg chg="mod">
          <ac:chgData name="עומרי כהן" userId="77756f0f-3ffc-4194-b9fc-3ac6ec966401" providerId="ADAL" clId="{9A9D8AC0-F548-4452-9B84-0031D3C1574B}" dt="2023-06-17T16:35:44.215" v="1374" actId="120"/>
          <ac:spMkLst>
            <pc:docMk/>
            <pc:sldMk cId="2230206206" sldId="320"/>
            <ac:spMk id="3" creationId="{0D040FA9-7011-83BD-D254-69CBF82E0365}"/>
          </ac:spMkLst>
        </pc:spChg>
      </pc:sldChg>
      <pc:sldChg chg="modNotesTx">
        <pc:chgData name="עומרי כהן" userId="77756f0f-3ffc-4194-b9fc-3ac6ec966401" providerId="ADAL" clId="{9A9D8AC0-F548-4452-9B84-0031D3C1574B}" dt="2023-06-18T08:55:05.818" v="1977" actId="20577"/>
        <pc:sldMkLst>
          <pc:docMk/>
          <pc:sldMk cId="3666402600" sldId="321"/>
        </pc:sldMkLst>
      </pc:sldChg>
      <pc:sldChg chg="addSp delSp modSp add mod">
        <pc:chgData name="עומרי כהן" userId="77756f0f-3ffc-4194-b9fc-3ac6ec966401" providerId="ADAL" clId="{9A9D8AC0-F548-4452-9B84-0031D3C1574B}" dt="2023-06-16T14:38:59.526" v="1122" actId="1076"/>
        <pc:sldMkLst>
          <pc:docMk/>
          <pc:sldMk cId="292438973" sldId="322"/>
        </pc:sldMkLst>
        <pc:spChg chg="add mod">
          <ac:chgData name="עומרי כהן" userId="77756f0f-3ffc-4194-b9fc-3ac6ec966401" providerId="ADAL" clId="{9A9D8AC0-F548-4452-9B84-0031D3C1574B}" dt="2023-06-16T14:38:59.526" v="1122" actId="1076"/>
          <ac:spMkLst>
            <pc:docMk/>
            <pc:sldMk cId="292438973" sldId="322"/>
            <ac:spMk id="2" creationId="{C9F2F0EE-188A-76B0-A764-AADDD0158588}"/>
          </ac:spMkLst>
        </pc:spChg>
        <pc:spChg chg="del mod">
          <ac:chgData name="עומרי כהן" userId="77756f0f-3ffc-4194-b9fc-3ac6ec966401" providerId="ADAL" clId="{9A9D8AC0-F548-4452-9B84-0031D3C1574B}" dt="2023-06-16T14:38:37.926" v="1114" actId="478"/>
          <ac:spMkLst>
            <pc:docMk/>
            <pc:sldMk cId="292438973" sldId="322"/>
            <ac:spMk id="6" creationId="{E8001B30-EB93-E643-4203-8FFE2A29349A}"/>
          </ac:spMkLst>
        </pc:spChg>
        <pc:spChg chg="del">
          <ac:chgData name="עומרי כהן" userId="77756f0f-3ffc-4194-b9fc-3ac6ec966401" providerId="ADAL" clId="{9A9D8AC0-F548-4452-9B84-0031D3C1574B}" dt="2023-06-16T14:37:36.183" v="1048" actId="478"/>
          <ac:spMkLst>
            <pc:docMk/>
            <pc:sldMk cId="292438973" sldId="322"/>
            <ac:spMk id="7" creationId="{12FFDEE1-73F1-8D20-48C4-0DF40B9961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beab7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beab7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3869640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48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14285f9ba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14285f9ba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1577460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223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p>
          <a:p>
            <a:pPr marL="228600" lvl="0" indent="-228600" algn="r" rtl="1">
              <a:spcBef>
                <a:spcPts val="0"/>
              </a:spcBef>
              <a:spcAft>
                <a:spcPts val="0"/>
              </a:spcAft>
              <a:buAutoNum type="arabicPeriod"/>
            </a:pPr>
            <a:r>
              <a:rPr lang="he-IL"/>
              <a:t>איסוף של הרבה הקלטות נקיות יכול להיות מאתגר ולא אפשרי</a:t>
            </a:r>
          </a:p>
          <a:p>
            <a:pPr marL="228600" lvl="0" indent="-228600" algn="r" rtl="1">
              <a:spcBef>
                <a:spcPts val="0"/>
              </a:spcBef>
              <a:spcAft>
                <a:spcPts val="0"/>
              </a:spcAft>
              <a:buAutoNum type="arabicPeriod"/>
            </a:pPr>
            <a:r>
              <a:rPr lang="en-US"/>
              <a:t>N</a:t>
            </a:r>
            <a:r>
              <a:rPr lang="he-IL"/>
              <a:t>2</a:t>
            </a:r>
            <a:r>
              <a:rPr lang="en-US"/>
              <a:t>N</a:t>
            </a:r>
            <a:r>
              <a:rPr lang="he-IL"/>
              <a:t> מאפשר איסוף של פחות הקלטות נקיות</a:t>
            </a:r>
          </a:p>
          <a:p>
            <a:pPr marL="228600" lvl="0" indent="-228600" algn="r" rtl="1">
              <a:spcBef>
                <a:spcPts val="0"/>
              </a:spcBef>
              <a:spcAft>
                <a:spcPts val="0"/>
              </a:spcAft>
              <a:buAutoNum type="arabicPeriod"/>
            </a:pPr>
            <a:endParaRPr lang="he-IL"/>
          </a:p>
          <a:p>
            <a:pPr marL="228600" lvl="0" indent="-228600" algn="r" rtl="1">
              <a:spcBef>
                <a:spcPts val="0"/>
              </a:spcBef>
              <a:spcAft>
                <a:spcPts val="0"/>
              </a:spcAft>
              <a:buAutoNum type="arabicPeriod"/>
            </a:pPr>
            <a:r>
              <a:rPr lang="he-IL"/>
              <a:t>יכול להיות יותר עמיד ויציב במקרים של רעשים מהעולם האמיתי</a:t>
            </a:r>
          </a:p>
          <a:p>
            <a:pPr marL="228600" lvl="0" indent="-228600" algn="r" rtl="1">
              <a:spcBef>
                <a:spcPts val="0"/>
              </a:spcBef>
              <a:spcAft>
                <a:spcPts val="0"/>
              </a:spcAft>
              <a:buAutoNum type="arabicPeriod"/>
            </a:pPr>
            <a:endParaRPr lang="he-IL"/>
          </a:p>
          <a:p>
            <a:pPr marL="228600" lvl="0" indent="-228600" algn="r" rtl="1">
              <a:spcBef>
                <a:spcPts val="0"/>
              </a:spcBef>
              <a:spcAft>
                <a:spcPts val="0"/>
              </a:spcAft>
              <a:buAutoNum type="arabicPeriod"/>
            </a:pPr>
            <a:r>
              <a:rPr lang="he-IL"/>
              <a:t>מחיר של איסוף דגימות נקיות גבוה</a:t>
            </a:r>
          </a:p>
          <a:p>
            <a:pPr marL="228600" lvl="0" indent="-228600" algn="r" rtl="1">
              <a:spcBef>
                <a:spcPts val="0"/>
              </a:spcBef>
              <a:spcAft>
                <a:spcPts val="0"/>
              </a:spcAft>
              <a:buAutoNum type="arabicPeriod"/>
            </a:pPr>
            <a:r>
              <a:rPr lang="he-IL"/>
              <a:t>הכנת הדאטה לאימון יכולה לעלות פחות</a:t>
            </a:r>
            <a:endParaRPr/>
          </a:p>
        </p:txBody>
      </p:sp>
    </p:spTree>
    <p:extLst>
      <p:ext uri="{BB962C8B-B14F-4D97-AF65-F5344CB8AC3E}">
        <p14:creationId xmlns:p14="http://schemas.microsoft.com/office/powerpoint/2010/main" val="3308227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endParaRPr lang="en-US" dirty="0"/>
          </a:p>
          <a:p>
            <a:pPr marL="228600" lvl="0" indent="-228600" algn="r" rtl="1">
              <a:spcBef>
                <a:spcPts val="0"/>
              </a:spcBef>
              <a:spcAft>
                <a:spcPts val="0"/>
              </a:spcAft>
              <a:buAutoNum type="arabicPeriod"/>
            </a:pPr>
            <a:r>
              <a:rPr lang="he-IL" dirty="0"/>
              <a:t>נבצע איסוף של הקלטות מרפאל וניצור הקלטות בעצמנו</a:t>
            </a:r>
          </a:p>
          <a:p>
            <a:pPr marL="228600" lvl="0" indent="-228600" algn="r" rtl="1">
              <a:spcBef>
                <a:spcPts val="0"/>
              </a:spcBef>
              <a:spcAft>
                <a:spcPts val="0"/>
              </a:spcAft>
              <a:buAutoNum type="arabicPeriod"/>
            </a:pPr>
            <a:r>
              <a:rPr lang="he-IL" dirty="0"/>
              <a:t>נעביר הקלטות נקיות דרך </a:t>
            </a:r>
            <a:r>
              <a:rPr lang="en-US" dirty="0"/>
              <a:t>BNET</a:t>
            </a:r>
            <a:endParaRPr lang="he-IL" dirty="0"/>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נבצע מניפולציות על ההקלטות </a:t>
            </a:r>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נבדוק שהן עומדות </a:t>
            </a:r>
            <a:r>
              <a:rPr lang="he-IL" dirty="0" err="1"/>
              <a:t>במטריקות</a:t>
            </a:r>
            <a:endParaRPr lang="en-US" dirty="0"/>
          </a:p>
        </p:txBody>
      </p:sp>
    </p:spTree>
    <p:extLst>
      <p:ext uri="{BB962C8B-B14F-4D97-AF65-F5344CB8AC3E}">
        <p14:creationId xmlns:p14="http://schemas.microsoft.com/office/powerpoint/2010/main" val="284616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147795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he-IL"/>
              <a:t>אליאב</a:t>
            </a:r>
            <a:endParaRPr lang="en-US"/>
          </a:p>
          <a:p>
            <a:pPr marL="171450" lvl="0" indent="-171450" algn="l" rtl="0">
              <a:spcBef>
                <a:spcPts val="0"/>
              </a:spcBef>
              <a:spcAft>
                <a:spcPts val="0"/>
              </a:spcAft>
              <a:buFont typeface="Arial" panose="020B0604020202020204" pitchFamily="34" charset="0"/>
              <a:buChar char="•"/>
            </a:pPr>
            <a:r>
              <a:rPr lang="en-US"/>
              <a:t>DCU-Net </a:t>
            </a:r>
            <a:r>
              <a:rPr lang="en-US" b="0" i="0">
                <a:solidFill>
                  <a:srgbClr val="D1D5DB"/>
                </a:solidFill>
                <a:effectLst/>
                <a:latin typeface="Söhne"/>
              </a:rPr>
              <a:t>serves as the core basis for our project.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Its </a:t>
            </a:r>
            <a:r>
              <a:rPr lang="en-US" b="0" i="0">
                <a:solidFill>
                  <a:srgbClr val="D1D5DB"/>
                </a:solidFill>
                <a:effectLst/>
                <a:latin typeface="Söhne"/>
              </a:rPr>
              <a:t>ability to capture and process complex patterns in the audio data helps in better noise removal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b="0" i="0">
              <a:solidFill>
                <a:srgbClr val="D1D5DB"/>
              </a:solidFill>
              <a:effectLst/>
              <a:latin typeface="Söhne"/>
            </a:endParaRPr>
          </a:p>
          <a:p>
            <a:pPr marL="0" lvl="0" indent="0" algn="l" rtl="0">
              <a:spcBef>
                <a:spcPts val="0"/>
              </a:spcBef>
              <a:spcAft>
                <a:spcPts val="0"/>
              </a:spcAft>
              <a:buFont typeface="Arial" panose="020B0604020202020204" pitchFamily="34" charset="0"/>
              <a:buNone/>
            </a:pPr>
            <a:endParaRPr lang="en-US" b="0" i="0">
              <a:solidFill>
                <a:srgbClr val="D1D5DB"/>
              </a:solidFill>
              <a:effectLst/>
              <a:latin typeface="Söhne"/>
            </a:endParaRPr>
          </a:p>
        </p:txBody>
      </p:sp>
    </p:spTree>
    <p:extLst>
      <p:ext uri="{BB962C8B-B14F-4D97-AF65-F5344CB8AC3E}">
        <p14:creationId xmlns:p14="http://schemas.microsoft.com/office/powerpoint/2010/main" val="174345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br>
              <a:rPr lang="en-US" dirty="0"/>
            </a:br>
            <a:r>
              <a:rPr lang="he-IL" dirty="0"/>
              <a:t>1. פונקציית הפסד </a:t>
            </a:r>
            <a:r>
              <a:rPr lang="en-US" dirty="0"/>
              <a:t>SDR</a:t>
            </a:r>
            <a:endParaRPr lang="he-IL" dirty="0"/>
          </a:p>
          <a:p>
            <a:pPr marL="0" lvl="0" indent="0" algn="r" rtl="1">
              <a:spcBef>
                <a:spcPts val="0"/>
              </a:spcBef>
              <a:spcAft>
                <a:spcPts val="0"/>
              </a:spcAft>
              <a:buNone/>
            </a:pPr>
            <a:r>
              <a:rPr lang="he-IL" dirty="0"/>
              <a:t>2. מחשבת מרחק בין מקור לידע (לדבר עם אליאב)</a:t>
            </a:r>
          </a:p>
          <a:p>
            <a:pPr marL="0" lvl="0" indent="0" algn="r" rtl="1">
              <a:spcBef>
                <a:spcPts val="0"/>
              </a:spcBef>
              <a:spcAft>
                <a:spcPts val="0"/>
              </a:spcAft>
              <a:buNone/>
            </a:pPr>
            <a:r>
              <a:rPr lang="he-IL" dirty="0"/>
              <a:t>3. לבדוק מה </a:t>
            </a:r>
            <a:r>
              <a:rPr lang="he-IL" dirty="0" err="1"/>
              <a:t>המטריקות</a:t>
            </a:r>
            <a:r>
              <a:rPr lang="he-IL" dirty="0"/>
              <a:t> </a:t>
            </a:r>
            <a:r>
              <a:rPr lang="he-IL"/>
              <a:t>של ההשוואה</a:t>
            </a:r>
            <a:endParaRPr/>
          </a:p>
        </p:txBody>
      </p:sp>
    </p:spTree>
    <p:extLst>
      <p:ext uri="{BB962C8B-B14F-4D97-AF65-F5344CB8AC3E}">
        <p14:creationId xmlns:p14="http://schemas.microsoft.com/office/powerpoint/2010/main" val="395119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228600" lvl="0" indent="-228600" algn="r" rtl="1">
              <a:spcBef>
                <a:spcPts val="0"/>
              </a:spcBef>
              <a:spcAft>
                <a:spcPts val="0"/>
              </a:spcAft>
              <a:buAutoNum type="arabicPeriod"/>
            </a:pPr>
            <a:r>
              <a:rPr lang="he-IL"/>
              <a:t>תהליך של הסרת רעש לאחר אימון המודל</a:t>
            </a:r>
          </a:p>
          <a:p>
            <a:pPr marL="228600" lvl="0" indent="-228600" algn="r" rtl="1">
              <a:spcBef>
                <a:spcPts val="0"/>
              </a:spcBef>
              <a:spcAft>
                <a:spcPts val="0"/>
              </a:spcAft>
              <a:buAutoNum type="arabicPeriod"/>
            </a:pPr>
            <a:r>
              <a:rPr lang="he-IL"/>
              <a:t>הכנה של הקלט לאלגוריתם</a:t>
            </a:r>
          </a:p>
          <a:p>
            <a:pPr marL="228600" lvl="0" indent="-228600" algn="r" rtl="1">
              <a:spcBef>
                <a:spcPts val="0"/>
              </a:spcBef>
              <a:spcAft>
                <a:spcPts val="0"/>
              </a:spcAft>
              <a:buAutoNum type="arabicPeriod"/>
            </a:pPr>
            <a:r>
              <a:rPr lang="he-IL"/>
              <a:t>מעבר ב</a:t>
            </a:r>
            <a:r>
              <a:rPr lang="en-US"/>
              <a:t>STFT</a:t>
            </a:r>
            <a:endParaRPr lang="he-IL"/>
          </a:p>
          <a:p>
            <a:pPr marL="228600" lvl="0" indent="-228600" algn="r" rtl="1">
              <a:spcBef>
                <a:spcPts val="0"/>
              </a:spcBef>
              <a:spcAft>
                <a:spcPts val="0"/>
              </a:spcAft>
              <a:buAutoNum type="arabicPeriod"/>
            </a:pPr>
            <a:r>
              <a:rPr lang="he-IL"/>
              <a:t>מעבר ברשת</a:t>
            </a:r>
          </a:p>
          <a:p>
            <a:pPr marL="228600" lvl="0" indent="-228600" algn="r" rtl="1">
              <a:spcBef>
                <a:spcPts val="0"/>
              </a:spcBef>
              <a:spcAft>
                <a:spcPts val="0"/>
              </a:spcAft>
              <a:buAutoNum type="arabicPeriod"/>
            </a:pPr>
            <a:r>
              <a:rPr lang="he-IL"/>
              <a:t>מעבר ב</a:t>
            </a:r>
            <a:r>
              <a:rPr lang="en-US"/>
              <a:t>STFT</a:t>
            </a:r>
            <a:r>
              <a:rPr lang="he-IL"/>
              <a:t> הפוך</a:t>
            </a:r>
          </a:p>
          <a:p>
            <a:pPr marL="228600" lvl="0" indent="-228600" algn="r" rtl="1">
              <a:spcBef>
                <a:spcPts val="0"/>
              </a:spcBef>
              <a:spcAft>
                <a:spcPts val="0"/>
              </a:spcAft>
              <a:buAutoNum type="arabicPeriod"/>
            </a:pPr>
            <a:r>
              <a:rPr lang="he-IL"/>
              <a:t>סידור מחדש של המידע לקובץ נקי</a:t>
            </a:r>
            <a:endParaRPr/>
          </a:p>
        </p:txBody>
      </p:sp>
    </p:spTree>
    <p:extLst>
      <p:ext uri="{BB962C8B-B14F-4D97-AF65-F5344CB8AC3E}">
        <p14:creationId xmlns:p14="http://schemas.microsoft.com/office/powerpoint/2010/main" val="269907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beab76c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beab76c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p>
          <a:p>
            <a:pPr marL="228600" lvl="0" indent="-228600" algn="r" rtl="1">
              <a:spcBef>
                <a:spcPts val="0"/>
              </a:spcBef>
              <a:spcAft>
                <a:spcPts val="0"/>
              </a:spcAft>
              <a:buAutoNum type="arabicPeriod"/>
            </a:pPr>
            <a:r>
              <a:rPr lang="he-IL"/>
              <a:t>הגוי יאפשר הסרת רעש האמצעות הרשת בצורה פשוט למשתמש</a:t>
            </a:r>
          </a:p>
          <a:p>
            <a:pPr marL="228600" lvl="0" indent="-228600" algn="r" rtl="1">
              <a:spcBef>
                <a:spcPts val="0"/>
              </a:spcBef>
              <a:spcAft>
                <a:spcPts val="0"/>
              </a:spcAft>
              <a:buAutoNum type="arabicPeriod"/>
            </a:pPr>
            <a:r>
              <a:rPr lang="he-IL"/>
              <a:t>הסבר על 3 התמונות</a:t>
            </a:r>
          </a:p>
        </p:txBody>
      </p:sp>
    </p:spTree>
    <p:extLst>
      <p:ext uri="{BB962C8B-B14F-4D97-AF65-F5344CB8AC3E}">
        <p14:creationId xmlns:p14="http://schemas.microsoft.com/office/powerpoint/2010/main" val="1487314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77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2954671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1862334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831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p>
          <a:p>
            <a:pPr marL="228600" lvl="0" indent="-228600" algn="r" rtl="1">
              <a:spcBef>
                <a:spcPts val="0"/>
              </a:spcBef>
              <a:spcAft>
                <a:spcPts val="0"/>
              </a:spcAft>
              <a:buAutoNum type="arabicPeriod"/>
            </a:pPr>
            <a:r>
              <a:rPr lang="he-IL"/>
              <a:t>איסוף מידע מרפאל צריך להיות בתיאום</a:t>
            </a:r>
          </a:p>
          <a:p>
            <a:pPr marL="228600" lvl="0" indent="-228600" algn="r" rtl="1">
              <a:spcBef>
                <a:spcPts val="0"/>
              </a:spcBef>
              <a:spcAft>
                <a:spcPts val="0"/>
              </a:spcAft>
              <a:buAutoNum type="arabicPeriod"/>
            </a:pPr>
            <a:r>
              <a:rPr lang="he-IL"/>
              <a:t>היבטים אבטחתיים</a:t>
            </a:r>
          </a:p>
          <a:p>
            <a:pPr marL="228600" lvl="0" indent="-228600" algn="r" rtl="1">
              <a:spcBef>
                <a:spcPts val="0"/>
              </a:spcBef>
              <a:spcAft>
                <a:spcPts val="0"/>
              </a:spcAft>
              <a:buAutoNum type="arabicPeriod"/>
            </a:pPr>
            <a:endParaRPr lang="he-IL"/>
          </a:p>
          <a:p>
            <a:pPr marL="228600" lvl="0" indent="-228600" algn="r" rtl="1">
              <a:spcBef>
                <a:spcPts val="0"/>
              </a:spcBef>
              <a:spcAft>
                <a:spcPts val="0"/>
              </a:spcAft>
              <a:buAutoNum type="arabicPeriod"/>
            </a:pPr>
            <a:r>
              <a:rPr lang="he-IL"/>
              <a:t>אימון המודל מצריך סיבת עבודה חזקה</a:t>
            </a:r>
          </a:p>
          <a:p>
            <a:pPr marL="228600" lvl="0" indent="-228600" algn="r" rtl="1">
              <a:spcBef>
                <a:spcPts val="0"/>
              </a:spcBef>
              <a:spcAft>
                <a:spcPts val="0"/>
              </a:spcAft>
              <a:buAutoNum type="arabicPeriod"/>
            </a:pPr>
            <a:endParaRPr lang="he-IL"/>
          </a:p>
          <a:p>
            <a:pPr marL="228600" lvl="0" indent="-228600" algn="r" rtl="1">
              <a:spcBef>
                <a:spcPts val="0"/>
              </a:spcBef>
              <a:spcAft>
                <a:spcPts val="0"/>
              </a:spcAft>
              <a:buAutoNum type="arabicPeriod"/>
            </a:pPr>
            <a:r>
              <a:rPr lang="he-IL"/>
              <a:t>אנחנו לא יודעים איך המודל יגיב להקלטות של </a:t>
            </a:r>
            <a:r>
              <a:rPr lang="en-US"/>
              <a:t>B-net</a:t>
            </a:r>
          </a:p>
        </p:txBody>
      </p:sp>
    </p:spTree>
    <p:extLst>
      <p:ext uri="{BB962C8B-B14F-4D97-AF65-F5344CB8AC3E}">
        <p14:creationId xmlns:p14="http://schemas.microsoft.com/office/powerpoint/2010/main" val="78064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33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lvl="0" indent="0" algn="r" rtl="1">
              <a:spcBef>
                <a:spcPts val="0"/>
              </a:spcBef>
              <a:spcAft>
                <a:spcPts val="0"/>
              </a:spcAft>
              <a:buNone/>
            </a:pPr>
            <a:endParaRPr/>
          </a:p>
        </p:txBody>
      </p:sp>
    </p:spTree>
    <p:extLst>
      <p:ext uri="{BB962C8B-B14F-4D97-AF65-F5344CB8AC3E}">
        <p14:creationId xmlns:p14="http://schemas.microsoft.com/office/powerpoint/2010/main" val="283020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p>
          <a:p>
            <a:pPr marL="0" lvl="0" indent="0" algn="r" rtl="1">
              <a:spcBef>
                <a:spcPts val="0"/>
              </a:spcBef>
              <a:spcAft>
                <a:spcPts val="0"/>
              </a:spcAft>
              <a:buNone/>
            </a:pPr>
            <a:r>
              <a:rPr lang="he-IL"/>
              <a:t>1. הפרויקט מציע פתרון באמצעות הסרת רעשים עם מכונה לומדת.</a:t>
            </a:r>
          </a:p>
          <a:p>
            <a:pPr marL="0" lvl="0" indent="0" algn="r" rtl="1">
              <a:spcBef>
                <a:spcPts val="0"/>
              </a:spcBef>
              <a:spcAft>
                <a:spcPts val="0"/>
              </a:spcAft>
              <a:buNone/>
            </a:pPr>
            <a:r>
              <a:rPr lang="he-IL"/>
              <a:t>2. יעזור לרפאל ללמד את המודל שלהם לזיהוי דובר.</a:t>
            </a:r>
          </a:p>
          <a:p>
            <a:pPr marL="0" lvl="0" indent="0" algn="r" rtl="1">
              <a:spcBef>
                <a:spcPts val="0"/>
              </a:spcBef>
              <a:spcAft>
                <a:spcPts val="0"/>
              </a:spcAft>
              <a:buNone/>
            </a:pPr>
            <a:endParaRPr lang="he-IL"/>
          </a:p>
          <a:p>
            <a:pPr marL="0" lvl="0" indent="0" algn="r" rtl="1">
              <a:spcBef>
                <a:spcPts val="0"/>
              </a:spcBef>
              <a:spcAft>
                <a:spcPts val="0"/>
              </a:spcAft>
              <a:buNone/>
            </a:pPr>
            <a:r>
              <a:rPr lang="he-IL"/>
              <a:t>3. בחרנו באלגורית </a:t>
            </a:r>
            <a:r>
              <a:rPr lang="en-US"/>
              <a:t>N</a:t>
            </a:r>
            <a:r>
              <a:rPr lang="he-IL"/>
              <a:t>2</a:t>
            </a:r>
            <a:r>
              <a:rPr lang="en-US"/>
              <a:t>N</a:t>
            </a:r>
            <a:r>
              <a:rPr lang="he-IL"/>
              <a:t> (היה לתמונה, היום לרעש)</a:t>
            </a:r>
          </a:p>
          <a:p>
            <a:pPr marL="0" lvl="0" indent="0" algn="r" rtl="1">
              <a:spcBef>
                <a:spcPts val="0"/>
              </a:spcBef>
              <a:spcAft>
                <a:spcPts val="0"/>
              </a:spcAft>
              <a:buNone/>
            </a:pPr>
            <a:r>
              <a:rPr lang="he-IL"/>
              <a:t>4. בהמשך נרחיב על הארכיטקטורה </a:t>
            </a:r>
            <a:r>
              <a:rPr lang="en-US" err="1"/>
              <a:t>Unet</a:t>
            </a:r>
            <a:r>
              <a:rPr lang="he-IL"/>
              <a:t> והיתרונות שלו.</a:t>
            </a:r>
          </a:p>
          <a:p>
            <a:pPr marL="0" lvl="0" indent="0" algn="r" rtl="1">
              <a:spcBef>
                <a:spcPts val="0"/>
              </a:spcBef>
              <a:spcAft>
                <a:spcPts val="0"/>
              </a:spcAft>
              <a:buNone/>
            </a:pPr>
            <a:endParaRPr lang="he-IL"/>
          </a:p>
        </p:txBody>
      </p:sp>
    </p:spTree>
    <p:extLst>
      <p:ext uri="{BB962C8B-B14F-4D97-AF65-F5344CB8AC3E}">
        <p14:creationId xmlns:p14="http://schemas.microsoft.com/office/powerpoint/2010/main" val="247519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4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endParaRPr lang="en-US"/>
          </a:p>
          <a:p>
            <a:pPr marL="0" lvl="0" indent="0" algn="r" rtl="1">
              <a:spcBef>
                <a:spcPts val="0"/>
              </a:spcBef>
              <a:spcAft>
                <a:spcPts val="0"/>
              </a:spcAft>
              <a:buNone/>
            </a:pPr>
            <a:r>
              <a:rPr lang="he-IL"/>
              <a:t>אסביר באופן כללי על תהליך הסרת רעש באמצעות מכונה לומדת</a:t>
            </a:r>
          </a:p>
          <a:p>
            <a:pPr marL="228600" lvl="0" indent="-228600" algn="r" rtl="1">
              <a:spcBef>
                <a:spcPts val="0"/>
              </a:spcBef>
              <a:spcAft>
                <a:spcPts val="0"/>
              </a:spcAft>
              <a:buAutoNum type="arabicPeriod"/>
            </a:pPr>
            <a:r>
              <a:rPr lang="he-IL"/>
              <a:t>שימוש ברשתות לומדות יכול לייעל את הסרת הרעש</a:t>
            </a:r>
            <a:endParaRPr lang="en-US"/>
          </a:p>
          <a:p>
            <a:pPr marL="0" lvl="0" indent="0" algn="r" rtl="1">
              <a:spcBef>
                <a:spcPts val="0"/>
              </a:spcBef>
              <a:spcAft>
                <a:spcPts val="0"/>
              </a:spcAft>
              <a:buNone/>
            </a:pPr>
            <a:endParaRPr lang="en-US"/>
          </a:p>
          <a:p>
            <a:pPr marL="0" lvl="0" indent="0" algn="r" rtl="1">
              <a:spcBef>
                <a:spcPts val="0"/>
              </a:spcBef>
              <a:spcAft>
                <a:spcPts val="0"/>
              </a:spcAft>
              <a:buNone/>
            </a:pPr>
            <a:r>
              <a:rPr lang="he-IL"/>
              <a:t>2. למידת מאפייני הרעש</a:t>
            </a:r>
          </a:p>
          <a:p>
            <a:pPr marL="0" lvl="0" indent="0" algn="r" rtl="1">
              <a:spcBef>
                <a:spcPts val="0"/>
              </a:spcBef>
              <a:spcAft>
                <a:spcPts val="0"/>
              </a:spcAft>
              <a:buNone/>
            </a:pPr>
            <a:endParaRPr lang="he-IL"/>
          </a:p>
          <a:p>
            <a:pPr marL="0" lvl="0" indent="0" algn="r" rtl="1">
              <a:spcBef>
                <a:spcPts val="0"/>
              </a:spcBef>
              <a:spcAft>
                <a:spcPts val="0"/>
              </a:spcAft>
              <a:buNone/>
            </a:pPr>
            <a:r>
              <a:rPr lang="he-IL"/>
              <a:t>3. ביצוע פעולות מתמטיות והעברה ברשת להפרדה של הרעש מהדיבור </a:t>
            </a:r>
            <a:br>
              <a:rPr lang="en-US"/>
            </a:br>
            <a:endParaRPr/>
          </a:p>
        </p:txBody>
      </p:sp>
    </p:spTree>
    <p:extLst>
      <p:ext uri="{BB962C8B-B14F-4D97-AF65-F5344CB8AC3E}">
        <p14:creationId xmlns:p14="http://schemas.microsoft.com/office/powerpoint/2010/main" val="195606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9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endParaRPr lang="en-US" dirty="0"/>
          </a:p>
          <a:p>
            <a:pPr marL="228600" lvl="0" indent="-228600" algn="r" rtl="1">
              <a:spcBef>
                <a:spcPts val="0"/>
              </a:spcBef>
              <a:spcAft>
                <a:spcPts val="0"/>
              </a:spcAft>
              <a:buAutoNum type="arabicPeriod"/>
            </a:pPr>
            <a:r>
              <a:rPr lang="he-IL" dirty="0"/>
              <a:t>דגימה רועשת היא דגימה שהוספנו עליה שכבת רעש.</a:t>
            </a:r>
          </a:p>
          <a:p>
            <a:pPr marL="228600" lvl="0" indent="-228600" algn="r" rtl="1">
              <a:spcBef>
                <a:spcPts val="0"/>
              </a:spcBef>
              <a:spcAft>
                <a:spcPts val="0"/>
              </a:spcAft>
              <a:buAutoNum type="arabicPeriod"/>
            </a:pPr>
            <a:r>
              <a:rPr lang="he-IL" dirty="0"/>
              <a:t>מכל דגימה נקיה נייצר שתי דגימות רועשות.</a:t>
            </a:r>
          </a:p>
          <a:p>
            <a:pPr marL="0" lvl="0" indent="0" algn="r" rtl="1">
              <a:spcBef>
                <a:spcPts val="0"/>
              </a:spcBef>
              <a:spcAft>
                <a:spcPts val="0"/>
              </a:spcAft>
              <a:buNone/>
            </a:pPr>
            <a:r>
              <a:rPr lang="he-IL" dirty="0"/>
              <a:t>3.   ישמשו לצורך השוואה והבנה של מה הרעש ומה הדיבור</a:t>
            </a:r>
            <a:endParaRPr dirty="0"/>
          </a:p>
        </p:txBody>
      </p:sp>
    </p:spTree>
    <p:extLst>
      <p:ext uri="{BB962C8B-B14F-4D97-AF65-F5344CB8AC3E}">
        <p14:creationId xmlns:p14="http://schemas.microsoft.com/office/powerpoint/2010/main" val="3838863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 r="-180"/>
          <a:stretch/>
        </p:blipFill>
        <p:spPr>
          <a:xfrm rot="-763903">
            <a:off x="-1178939" y="3880442"/>
            <a:ext cx="2685853" cy="2254967"/>
          </a:xfrm>
          <a:prstGeom prst="rect">
            <a:avLst/>
          </a:prstGeom>
          <a:noFill/>
          <a:ln>
            <a:noFill/>
          </a:ln>
        </p:spPr>
      </p:pic>
      <p:sp>
        <p:nvSpPr>
          <p:cNvPr id="10" name="Google Shape;10;p2"/>
          <p:cNvSpPr txBox="1">
            <a:spLocks noGrp="1"/>
          </p:cNvSpPr>
          <p:nvPr>
            <p:ph type="ctrTitle"/>
          </p:nvPr>
        </p:nvSpPr>
        <p:spPr>
          <a:xfrm>
            <a:off x="715100" y="806875"/>
            <a:ext cx="4861500" cy="235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327025"/>
            <a:ext cx="4231800" cy="52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78"/>
        <p:cNvGrpSpPr/>
        <p:nvPr/>
      </p:nvGrpSpPr>
      <p:grpSpPr>
        <a:xfrm>
          <a:off x="0" y="0"/>
          <a:ext cx="0" cy="0"/>
          <a:chOff x="0" y="0"/>
          <a:chExt cx="0" cy="0"/>
        </a:xfrm>
      </p:grpSpPr>
      <p:pic>
        <p:nvPicPr>
          <p:cNvPr id="79" name="Google Shape;79;p14"/>
          <p:cNvPicPr preferRelativeResize="0"/>
          <p:nvPr/>
        </p:nvPicPr>
        <p:blipFill>
          <a:blip r:embed="rId2">
            <a:alphaModFix/>
          </a:blip>
          <a:stretch>
            <a:fillRect/>
          </a:stretch>
        </p:blipFill>
        <p:spPr>
          <a:xfrm>
            <a:off x="-1366425" y="177437"/>
            <a:ext cx="1673485" cy="1614126"/>
          </a:xfrm>
          <a:prstGeom prst="rect">
            <a:avLst/>
          </a:prstGeom>
          <a:noFill/>
          <a:ln>
            <a:noFill/>
          </a:ln>
        </p:spPr>
      </p:pic>
      <p:pic>
        <p:nvPicPr>
          <p:cNvPr id="80" name="Google Shape;80;p14"/>
          <p:cNvPicPr preferRelativeResize="0"/>
          <p:nvPr/>
        </p:nvPicPr>
        <p:blipFill>
          <a:blip r:embed="rId3">
            <a:alphaModFix/>
          </a:blip>
          <a:stretch>
            <a:fillRect/>
          </a:stretch>
        </p:blipFill>
        <p:spPr>
          <a:xfrm rot="-2373903">
            <a:off x="7879109" y="-303949"/>
            <a:ext cx="2703851" cy="2366400"/>
          </a:xfrm>
          <a:prstGeom prst="rect">
            <a:avLst/>
          </a:prstGeom>
          <a:noFill/>
          <a:ln>
            <a:noFill/>
          </a:ln>
        </p:spPr>
      </p:pic>
      <p:pic>
        <p:nvPicPr>
          <p:cNvPr id="81" name="Google Shape;81;p14"/>
          <p:cNvPicPr preferRelativeResize="0"/>
          <p:nvPr/>
        </p:nvPicPr>
        <p:blipFill>
          <a:blip r:embed="rId2">
            <a:alphaModFix/>
          </a:blip>
          <a:stretch>
            <a:fillRect/>
          </a:stretch>
        </p:blipFill>
        <p:spPr>
          <a:xfrm rot="-5524220">
            <a:off x="3865949" y="4821662"/>
            <a:ext cx="1673485" cy="1614126"/>
          </a:xfrm>
          <a:prstGeom prst="rect">
            <a:avLst/>
          </a:prstGeom>
          <a:noFill/>
          <a:ln>
            <a:noFill/>
          </a:ln>
        </p:spPr>
      </p:pic>
      <p:sp>
        <p:nvSpPr>
          <p:cNvPr id="82" name="Google Shape;8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14"/>
          <p:cNvSpPr txBox="1">
            <a:spLocks noGrp="1"/>
          </p:cNvSpPr>
          <p:nvPr>
            <p:ph type="subTitle" idx="1"/>
          </p:nvPr>
        </p:nvSpPr>
        <p:spPr>
          <a:xfrm>
            <a:off x="1493412" y="1730252"/>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4" name="Google Shape;84;p14"/>
          <p:cNvSpPr txBox="1">
            <a:spLocks noGrp="1"/>
          </p:cNvSpPr>
          <p:nvPr>
            <p:ph type="subTitle" idx="2"/>
          </p:nvPr>
        </p:nvSpPr>
        <p:spPr>
          <a:xfrm>
            <a:off x="1493412" y="2873751"/>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5" name="Google Shape;85;p14"/>
          <p:cNvSpPr txBox="1">
            <a:spLocks noGrp="1"/>
          </p:cNvSpPr>
          <p:nvPr>
            <p:ph type="subTitle" idx="3"/>
          </p:nvPr>
        </p:nvSpPr>
        <p:spPr>
          <a:xfrm>
            <a:off x="1493412" y="4017250"/>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6" name="Google Shape;86;p14"/>
          <p:cNvSpPr txBox="1">
            <a:spLocks noGrp="1"/>
          </p:cNvSpPr>
          <p:nvPr>
            <p:ph type="subTitle" idx="4"/>
          </p:nvPr>
        </p:nvSpPr>
        <p:spPr>
          <a:xfrm>
            <a:off x="1486300" y="1332875"/>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4"/>
          <p:cNvSpPr txBox="1">
            <a:spLocks noGrp="1"/>
          </p:cNvSpPr>
          <p:nvPr>
            <p:ph type="subTitle" idx="5"/>
          </p:nvPr>
        </p:nvSpPr>
        <p:spPr>
          <a:xfrm>
            <a:off x="1486300" y="2476379"/>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4"/>
          <p:cNvSpPr txBox="1">
            <a:spLocks noGrp="1"/>
          </p:cNvSpPr>
          <p:nvPr>
            <p:ph type="subTitle" idx="6"/>
          </p:nvPr>
        </p:nvSpPr>
        <p:spPr>
          <a:xfrm>
            <a:off x="1486300" y="3619882"/>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rot="-4202594">
            <a:off x="-671438" y="4322925"/>
            <a:ext cx="1673484" cy="1614125"/>
          </a:xfrm>
          <a:prstGeom prst="rect">
            <a:avLst/>
          </a:prstGeom>
          <a:noFill/>
          <a:ln>
            <a:noFill/>
          </a:ln>
        </p:spPr>
      </p:pic>
      <p:pic>
        <p:nvPicPr>
          <p:cNvPr id="99" name="Google Shape;99;p16"/>
          <p:cNvPicPr preferRelativeResize="0"/>
          <p:nvPr/>
        </p:nvPicPr>
        <p:blipFill>
          <a:blip r:embed="rId3">
            <a:alphaModFix/>
          </a:blip>
          <a:stretch>
            <a:fillRect/>
          </a:stretch>
        </p:blipFill>
        <p:spPr>
          <a:xfrm rot="-3475133">
            <a:off x="7807560" y="-779901"/>
            <a:ext cx="2703854" cy="2366403"/>
          </a:xfrm>
          <a:prstGeom prst="rect">
            <a:avLst/>
          </a:prstGeom>
          <a:noFill/>
          <a:ln>
            <a:noFill/>
          </a:ln>
        </p:spPr>
      </p:pic>
      <p:sp>
        <p:nvSpPr>
          <p:cNvPr id="100" name="Google Shape;10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subTitle" idx="1"/>
          </p:nvPr>
        </p:nvSpPr>
        <p:spPr>
          <a:xfrm>
            <a:off x="720000"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6"/>
          <p:cNvSpPr txBox="1">
            <a:spLocks noGrp="1"/>
          </p:cNvSpPr>
          <p:nvPr>
            <p:ph type="subTitle" idx="2"/>
          </p:nvPr>
        </p:nvSpPr>
        <p:spPr>
          <a:xfrm>
            <a:off x="3470095"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6"/>
          <p:cNvSpPr txBox="1">
            <a:spLocks noGrp="1"/>
          </p:cNvSpPr>
          <p:nvPr>
            <p:ph type="subTitle" idx="3"/>
          </p:nvPr>
        </p:nvSpPr>
        <p:spPr>
          <a:xfrm>
            <a:off x="6227228" y="2660900"/>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6"/>
          <p:cNvSpPr txBox="1">
            <a:spLocks noGrp="1"/>
          </p:cNvSpPr>
          <p:nvPr>
            <p:ph type="subTitle" idx="4"/>
          </p:nvPr>
        </p:nvSpPr>
        <p:spPr>
          <a:xfrm>
            <a:off x="720000"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 name="Google Shape;105;p16"/>
          <p:cNvSpPr txBox="1">
            <a:spLocks noGrp="1"/>
          </p:cNvSpPr>
          <p:nvPr>
            <p:ph type="subTitle" idx="5"/>
          </p:nvPr>
        </p:nvSpPr>
        <p:spPr>
          <a:xfrm>
            <a:off x="3470102"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 name="Google Shape;106;p16"/>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2">
            <a:alphaModFix/>
          </a:blip>
          <a:srcRect/>
          <a:stretch/>
        </p:blipFill>
        <p:spPr>
          <a:xfrm>
            <a:off x="3788925" y="4495625"/>
            <a:ext cx="6980600" cy="2535400"/>
          </a:xfrm>
          <a:prstGeom prst="rect">
            <a:avLst/>
          </a:prstGeom>
          <a:noFill/>
          <a:ln>
            <a:noFill/>
          </a:ln>
        </p:spPr>
      </p:pic>
      <p:pic>
        <p:nvPicPr>
          <p:cNvPr id="158" name="Google Shape;158;p23"/>
          <p:cNvPicPr preferRelativeResize="0"/>
          <p:nvPr/>
        </p:nvPicPr>
        <p:blipFill rotWithShape="1">
          <a:blip r:embed="rId3">
            <a:alphaModFix/>
          </a:blip>
          <a:srcRect r="4021"/>
          <a:stretch/>
        </p:blipFill>
        <p:spPr>
          <a:xfrm rot="10800000" flipH="1">
            <a:off x="-1080275" y="-3244250"/>
            <a:ext cx="6920125" cy="3926075"/>
          </a:xfrm>
          <a:prstGeom prst="rect">
            <a:avLst/>
          </a:prstGeom>
          <a:noFill/>
          <a:ln>
            <a:noFill/>
          </a:ln>
        </p:spPr>
      </p:pic>
      <p:pic>
        <p:nvPicPr>
          <p:cNvPr id="159" name="Google Shape;159;p23"/>
          <p:cNvPicPr preferRelativeResize="0"/>
          <p:nvPr/>
        </p:nvPicPr>
        <p:blipFill rotWithShape="1">
          <a:blip r:embed="rId4">
            <a:alphaModFix/>
          </a:blip>
          <a:srcRect l="-50" r="-180"/>
          <a:stretch/>
        </p:blipFill>
        <p:spPr>
          <a:xfrm rot="-5662154" flipH="1">
            <a:off x="7203061" y="-1291409"/>
            <a:ext cx="2685852" cy="2254967"/>
          </a:xfrm>
          <a:prstGeom prst="rect">
            <a:avLst/>
          </a:prstGeom>
          <a:noFill/>
          <a:ln>
            <a:noFill/>
          </a:ln>
        </p:spPr>
      </p:pic>
      <p:pic>
        <p:nvPicPr>
          <p:cNvPr id="160" name="Google Shape;160;p23"/>
          <p:cNvPicPr preferRelativeResize="0"/>
          <p:nvPr/>
        </p:nvPicPr>
        <p:blipFill rotWithShape="1">
          <a:blip r:embed="rId5">
            <a:alphaModFix/>
          </a:blip>
          <a:srcRect t="-120" b="-120"/>
          <a:stretch/>
        </p:blipFill>
        <p:spPr>
          <a:xfrm rot="6357670">
            <a:off x="-644389" y="3919860"/>
            <a:ext cx="1479629" cy="17296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
        <p:cNvGrpSpPr/>
        <p:nvPr/>
      </p:nvGrpSpPr>
      <p:grpSpPr>
        <a:xfrm>
          <a:off x="0" y="0"/>
          <a:ext cx="0" cy="0"/>
          <a:chOff x="0" y="0"/>
          <a:chExt cx="0" cy="0"/>
        </a:xfrm>
      </p:grpSpPr>
      <p:pic>
        <p:nvPicPr>
          <p:cNvPr id="162" name="Google Shape;162;p24"/>
          <p:cNvPicPr preferRelativeResize="0"/>
          <p:nvPr/>
        </p:nvPicPr>
        <p:blipFill rotWithShape="1">
          <a:blip r:embed="rId2">
            <a:alphaModFix/>
          </a:blip>
          <a:srcRect l="-29" r="229"/>
          <a:stretch/>
        </p:blipFill>
        <p:spPr>
          <a:xfrm rot="-3833756">
            <a:off x="6629338" y="-1523033"/>
            <a:ext cx="4083324" cy="3184461"/>
          </a:xfrm>
          <a:prstGeom prst="rect">
            <a:avLst/>
          </a:prstGeom>
          <a:noFill/>
          <a:ln>
            <a:noFill/>
          </a:ln>
        </p:spPr>
      </p:pic>
      <p:pic>
        <p:nvPicPr>
          <p:cNvPr id="163" name="Google Shape;163;p24"/>
          <p:cNvPicPr preferRelativeResize="0"/>
          <p:nvPr/>
        </p:nvPicPr>
        <p:blipFill>
          <a:blip r:embed="rId3">
            <a:alphaModFix/>
          </a:blip>
          <a:stretch>
            <a:fillRect/>
          </a:stretch>
        </p:blipFill>
        <p:spPr>
          <a:xfrm>
            <a:off x="1278950" y="-1216826"/>
            <a:ext cx="1673485" cy="1614126"/>
          </a:xfrm>
          <a:prstGeom prst="rect">
            <a:avLst/>
          </a:prstGeom>
          <a:noFill/>
          <a:ln>
            <a:noFill/>
          </a:ln>
        </p:spPr>
      </p:pic>
      <p:pic>
        <p:nvPicPr>
          <p:cNvPr id="164" name="Google Shape;164;p24"/>
          <p:cNvPicPr preferRelativeResize="0"/>
          <p:nvPr/>
        </p:nvPicPr>
        <p:blipFill>
          <a:blip r:embed="rId4">
            <a:alphaModFix/>
          </a:blip>
          <a:stretch>
            <a:fillRect/>
          </a:stretch>
        </p:blipFill>
        <p:spPr>
          <a:xfrm rot="3280807">
            <a:off x="-1110454" y="4254525"/>
            <a:ext cx="3809902" cy="33343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5100" y="1818475"/>
            <a:ext cx="4930200" cy="171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835125"/>
            <a:ext cx="11175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rotWithShape="1">
          <a:blip r:embed="rId2">
            <a:alphaModFix/>
          </a:blip>
          <a:srcRect l="337" r="337"/>
          <a:stretch/>
        </p:blipFill>
        <p:spPr>
          <a:xfrm rot="-3362133">
            <a:off x="6626845" y="-929925"/>
            <a:ext cx="4725206" cy="4163423"/>
          </a:xfrm>
          <a:prstGeom prst="rect">
            <a:avLst/>
          </a:prstGeom>
          <a:noFill/>
          <a:ln>
            <a:noFill/>
          </a:ln>
        </p:spPr>
      </p:pic>
      <p:pic>
        <p:nvPicPr>
          <p:cNvPr id="16" name="Google Shape;16;p3"/>
          <p:cNvPicPr preferRelativeResize="0"/>
          <p:nvPr/>
        </p:nvPicPr>
        <p:blipFill rotWithShape="1">
          <a:blip r:embed="rId3">
            <a:alphaModFix/>
          </a:blip>
          <a:srcRect/>
          <a:stretch/>
        </p:blipFill>
        <p:spPr>
          <a:xfrm>
            <a:off x="7726550" y="2905375"/>
            <a:ext cx="1352425" cy="13043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rot="10800000" flipH="1">
            <a:off x="7111000" y="-112125"/>
            <a:ext cx="6980600" cy="2535400"/>
          </a:xfrm>
          <a:prstGeom prst="rect">
            <a:avLst/>
          </a:prstGeom>
          <a:noFill/>
          <a:ln>
            <a:noFill/>
          </a:ln>
        </p:spPr>
      </p:pic>
      <p:pic>
        <p:nvPicPr>
          <p:cNvPr id="24" name="Google Shape;24;p5"/>
          <p:cNvPicPr preferRelativeResize="0"/>
          <p:nvPr/>
        </p:nvPicPr>
        <p:blipFill rotWithShape="1">
          <a:blip r:embed="rId3">
            <a:alphaModFix/>
          </a:blip>
          <a:srcRect t="-120" b="-120"/>
          <a:stretch/>
        </p:blipFill>
        <p:spPr>
          <a:xfrm rot="6357670">
            <a:off x="2970486" y="4331660"/>
            <a:ext cx="1479629" cy="1729655"/>
          </a:xfrm>
          <a:prstGeom prst="rect">
            <a:avLst/>
          </a:prstGeom>
          <a:noFill/>
          <a:ln>
            <a:noFill/>
          </a:ln>
        </p:spPr>
      </p:pic>
      <p:pic>
        <p:nvPicPr>
          <p:cNvPr id="25" name="Google Shape;25;p5"/>
          <p:cNvPicPr preferRelativeResize="0"/>
          <p:nvPr/>
        </p:nvPicPr>
        <p:blipFill>
          <a:blip r:embed="rId4">
            <a:alphaModFix/>
          </a:blip>
          <a:stretch>
            <a:fillRect/>
          </a:stretch>
        </p:blipFill>
        <p:spPr>
          <a:xfrm>
            <a:off x="-1053650" y="-871576"/>
            <a:ext cx="1673485" cy="1614126"/>
          </a:xfrm>
          <a:prstGeom prst="rect">
            <a:avLst/>
          </a:prstGeom>
          <a:noFill/>
          <a:ln>
            <a:noFill/>
          </a:ln>
        </p:spPr>
      </p:pic>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 name="Google Shape;27;p5"/>
          <p:cNvSpPr txBox="1">
            <a:spLocks noGrp="1"/>
          </p:cNvSpPr>
          <p:nvPr>
            <p:ph type="subTitle" idx="1"/>
          </p:nvPr>
        </p:nvSpPr>
        <p:spPr>
          <a:xfrm>
            <a:off x="4532562"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715088"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715200"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5"/>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l="-50" r="-180"/>
          <a:stretch/>
        </p:blipFill>
        <p:spPr>
          <a:xfrm rot="5157242">
            <a:off x="-914238" y="-1092808"/>
            <a:ext cx="2685852" cy="2254966"/>
          </a:xfrm>
          <a:prstGeom prst="rect">
            <a:avLst/>
          </a:prstGeom>
          <a:noFill/>
          <a:ln>
            <a:noFill/>
          </a:ln>
        </p:spPr>
      </p:pic>
      <p:pic>
        <p:nvPicPr>
          <p:cNvPr id="38" name="Google Shape;38;p7"/>
          <p:cNvPicPr preferRelativeResize="0"/>
          <p:nvPr/>
        </p:nvPicPr>
        <p:blipFill rotWithShape="1">
          <a:blip r:embed="rId3">
            <a:alphaModFix/>
          </a:blip>
          <a:srcRect t="-120" b="-120"/>
          <a:stretch/>
        </p:blipFill>
        <p:spPr>
          <a:xfrm rot="6357670">
            <a:off x="8217386" y="4120235"/>
            <a:ext cx="1479629" cy="1729655"/>
          </a:xfrm>
          <a:prstGeom prst="rect">
            <a:avLst/>
          </a:prstGeom>
          <a:noFill/>
          <a:ln>
            <a:noFill/>
          </a:ln>
        </p:spPr>
      </p:pic>
      <p:sp>
        <p:nvSpPr>
          <p:cNvPr id="39" name="Google Shape;39;p7"/>
          <p:cNvSpPr txBox="1">
            <a:spLocks noGrp="1"/>
          </p:cNvSpPr>
          <p:nvPr>
            <p:ph type="title"/>
          </p:nvPr>
        </p:nvSpPr>
        <p:spPr>
          <a:xfrm>
            <a:off x="770100" y="1486250"/>
            <a:ext cx="3708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7"/>
          <p:cNvSpPr txBox="1">
            <a:spLocks noGrp="1"/>
          </p:cNvSpPr>
          <p:nvPr>
            <p:ph type="body" idx="1"/>
          </p:nvPr>
        </p:nvSpPr>
        <p:spPr>
          <a:xfrm>
            <a:off x="756300" y="2058950"/>
            <a:ext cx="3735900" cy="197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1" name="Google Shape;41;p7"/>
          <p:cNvSpPr>
            <a:spLocks noGrp="1"/>
          </p:cNvSpPr>
          <p:nvPr>
            <p:ph type="pic" idx="2"/>
          </p:nvPr>
        </p:nvSpPr>
        <p:spPr>
          <a:xfrm>
            <a:off x="5053500" y="904650"/>
            <a:ext cx="3334200" cy="33342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rot="4633852">
            <a:off x="5924450" y="-1213225"/>
            <a:ext cx="1673484" cy="1614125"/>
          </a:xfrm>
          <a:prstGeom prst="rect">
            <a:avLst/>
          </a:prstGeom>
          <a:noFill/>
          <a:ln>
            <a:noFill/>
          </a:ln>
        </p:spPr>
      </p:pic>
      <p:pic>
        <p:nvPicPr>
          <p:cNvPr id="46" name="Google Shape;46;p9"/>
          <p:cNvPicPr preferRelativeResize="0"/>
          <p:nvPr/>
        </p:nvPicPr>
        <p:blipFill>
          <a:blip r:embed="rId3">
            <a:alphaModFix/>
          </a:blip>
          <a:stretch>
            <a:fillRect/>
          </a:stretch>
        </p:blipFill>
        <p:spPr>
          <a:xfrm rot="10600357">
            <a:off x="-1731316" y="-1418825"/>
            <a:ext cx="2703852" cy="2366401"/>
          </a:xfrm>
          <a:prstGeom prst="rect">
            <a:avLst/>
          </a:prstGeom>
          <a:noFill/>
          <a:ln>
            <a:noFill/>
          </a:ln>
        </p:spPr>
      </p:pic>
      <p:pic>
        <p:nvPicPr>
          <p:cNvPr id="47" name="Google Shape;47;p9"/>
          <p:cNvPicPr preferRelativeResize="0"/>
          <p:nvPr/>
        </p:nvPicPr>
        <p:blipFill>
          <a:blip r:embed="rId3">
            <a:alphaModFix/>
          </a:blip>
          <a:stretch>
            <a:fillRect/>
          </a:stretch>
        </p:blipFill>
        <p:spPr>
          <a:xfrm rot="1822395">
            <a:off x="7557960" y="4149850"/>
            <a:ext cx="2703852" cy="2366401"/>
          </a:xfrm>
          <a:prstGeom prst="rect">
            <a:avLst/>
          </a:prstGeom>
          <a:noFill/>
          <a:ln>
            <a:noFill/>
          </a:ln>
        </p:spPr>
      </p:pic>
      <p:sp>
        <p:nvSpPr>
          <p:cNvPr id="48" name="Google Shape;48;p9"/>
          <p:cNvSpPr txBox="1">
            <a:spLocks noGrp="1"/>
          </p:cNvSpPr>
          <p:nvPr>
            <p:ph type="title"/>
          </p:nvPr>
        </p:nvSpPr>
        <p:spPr>
          <a:xfrm>
            <a:off x="722376" y="448056"/>
            <a:ext cx="77085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713225" y="1152150"/>
            <a:ext cx="7708500" cy="3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sz="16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6875" y="0"/>
            <a:ext cx="9144000" cy="5157300"/>
          </a:xfrm>
          <a:prstGeom prst="rect">
            <a:avLst/>
          </a:prstGeom>
          <a:noFill/>
          <a:ln>
            <a:noFill/>
          </a:ln>
        </p:spPr>
      </p:sp>
      <p:sp>
        <p:nvSpPr>
          <p:cNvPr id="52" name="Google Shape;52;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 name="Google Shape;63;p13"/>
          <p:cNvSpPr txBox="1">
            <a:spLocks noGrp="1"/>
          </p:cNvSpPr>
          <p:nvPr>
            <p:ph type="title" idx="2" hasCustomPrompt="1"/>
          </p:nvPr>
        </p:nvSpPr>
        <p:spPr>
          <a:xfrm>
            <a:off x="72000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3" hasCustomPrompt="1"/>
          </p:nvPr>
        </p:nvSpPr>
        <p:spPr>
          <a:xfrm>
            <a:off x="72000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4" hasCustomPrompt="1"/>
          </p:nvPr>
        </p:nvSpPr>
        <p:spPr>
          <a:xfrm>
            <a:off x="3419275"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5" hasCustomPrompt="1"/>
          </p:nvPr>
        </p:nvSpPr>
        <p:spPr>
          <a:xfrm>
            <a:off x="3419275"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6" hasCustomPrompt="1"/>
          </p:nvPr>
        </p:nvSpPr>
        <p:spPr>
          <a:xfrm>
            <a:off x="611855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611855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
          </p:nvPr>
        </p:nvSpPr>
        <p:spPr>
          <a:xfrm>
            <a:off x="72000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8"/>
          </p:nvPr>
        </p:nvSpPr>
        <p:spPr>
          <a:xfrm>
            <a:off x="3419275"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9"/>
          </p:nvPr>
        </p:nvSpPr>
        <p:spPr>
          <a:xfrm>
            <a:off x="611855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3"/>
          </p:nvPr>
        </p:nvSpPr>
        <p:spPr>
          <a:xfrm>
            <a:off x="72000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4"/>
          </p:nvPr>
        </p:nvSpPr>
        <p:spPr>
          <a:xfrm>
            <a:off x="3419275"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5"/>
          </p:nvPr>
        </p:nvSpPr>
        <p:spPr>
          <a:xfrm>
            <a:off x="611855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75" name="Google Shape;75;p13"/>
          <p:cNvPicPr preferRelativeResize="0"/>
          <p:nvPr/>
        </p:nvPicPr>
        <p:blipFill rotWithShape="1">
          <a:blip r:embed="rId2">
            <a:alphaModFix/>
          </a:blip>
          <a:srcRect/>
          <a:stretch/>
        </p:blipFill>
        <p:spPr>
          <a:xfrm>
            <a:off x="-270875" y="4713325"/>
            <a:ext cx="828701" cy="804162"/>
          </a:xfrm>
          <a:prstGeom prst="rect">
            <a:avLst/>
          </a:prstGeom>
          <a:noFill/>
          <a:ln>
            <a:noFill/>
          </a:ln>
        </p:spPr>
      </p:pic>
      <p:pic>
        <p:nvPicPr>
          <p:cNvPr id="76" name="Google Shape;76;p13"/>
          <p:cNvPicPr preferRelativeResize="0"/>
          <p:nvPr/>
        </p:nvPicPr>
        <p:blipFill rotWithShape="1">
          <a:blip r:embed="rId3">
            <a:alphaModFix/>
          </a:blip>
          <a:srcRect t="-120" b="-120"/>
          <a:stretch/>
        </p:blipFill>
        <p:spPr>
          <a:xfrm rot="6357670">
            <a:off x="7756161" y="4380935"/>
            <a:ext cx="1479629" cy="1729655"/>
          </a:xfrm>
          <a:prstGeom prst="rect">
            <a:avLst/>
          </a:prstGeom>
          <a:noFill/>
          <a:ln>
            <a:noFill/>
          </a:ln>
        </p:spPr>
      </p:pic>
      <p:pic>
        <p:nvPicPr>
          <p:cNvPr id="77" name="Google Shape;77;p13"/>
          <p:cNvPicPr preferRelativeResize="0"/>
          <p:nvPr/>
        </p:nvPicPr>
        <p:blipFill>
          <a:blip r:embed="rId4">
            <a:alphaModFix/>
          </a:blip>
          <a:stretch>
            <a:fillRect/>
          </a:stretch>
        </p:blipFill>
        <p:spPr>
          <a:xfrm>
            <a:off x="4445075" y="-1208451"/>
            <a:ext cx="1673485" cy="16141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pilogue"/>
              <a:buNone/>
              <a:defRPr sz="2800">
                <a:solidFill>
                  <a:schemeClr val="dk1"/>
                </a:solidFill>
                <a:latin typeface="Epilogue"/>
                <a:ea typeface="Epilogue"/>
                <a:cs typeface="Epilogue"/>
                <a:sym typeface="Epilogue"/>
              </a:defRPr>
            </a:lvl1pPr>
            <a:lvl2pPr lvl="1"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2pPr>
            <a:lvl3pPr lvl="2"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3pPr>
            <a:lvl4pPr lvl="3"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4pPr>
            <a:lvl5pPr lvl="4"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5pPr>
            <a:lvl6pPr lvl="5"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6pPr>
            <a:lvl7pPr lvl="6"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7pPr>
            <a:lvl8pPr lvl="7"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8pPr>
            <a:lvl9pPr lvl="8"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2"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20.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8.wdp"/><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1.png"/><Relationship Id="rId5" Type="http://schemas.microsoft.com/office/2007/relationships/hdphoto" Target="../media/hdphoto7.wdp"/><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8"/>
          <p:cNvPicPr preferRelativeResize="0"/>
          <p:nvPr/>
        </p:nvPicPr>
        <p:blipFill rotWithShape="1">
          <a:blip r:embed="rId3">
            <a:alphaModFix/>
          </a:blip>
          <a:srcRect r="4021"/>
          <a:stretch/>
        </p:blipFill>
        <p:spPr>
          <a:xfrm>
            <a:off x="5304775" y="-963325"/>
            <a:ext cx="6920125" cy="3926075"/>
          </a:xfrm>
          <a:prstGeom prst="rect">
            <a:avLst/>
          </a:prstGeom>
          <a:noFill/>
          <a:ln>
            <a:noFill/>
          </a:ln>
        </p:spPr>
      </p:pic>
      <p:pic>
        <p:nvPicPr>
          <p:cNvPr id="176" name="Google Shape;176;p28"/>
          <p:cNvPicPr preferRelativeResize="0"/>
          <p:nvPr/>
        </p:nvPicPr>
        <p:blipFill rotWithShape="1">
          <a:blip r:embed="rId4">
            <a:alphaModFix/>
          </a:blip>
          <a:srcRect/>
          <a:stretch/>
        </p:blipFill>
        <p:spPr>
          <a:xfrm>
            <a:off x="4478950" y="3528725"/>
            <a:ext cx="6980600" cy="2535400"/>
          </a:xfrm>
          <a:prstGeom prst="rect">
            <a:avLst/>
          </a:prstGeom>
          <a:noFill/>
          <a:ln>
            <a:noFill/>
          </a:ln>
        </p:spPr>
      </p:pic>
      <p:sp>
        <p:nvSpPr>
          <p:cNvPr id="177" name="Google Shape;177;p28"/>
          <p:cNvSpPr txBox="1">
            <a:spLocks noGrp="1"/>
          </p:cNvSpPr>
          <p:nvPr>
            <p:ph type="ctrTitle"/>
          </p:nvPr>
        </p:nvSpPr>
        <p:spPr>
          <a:xfrm>
            <a:off x="190559" y="215469"/>
            <a:ext cx="7082111" cy="1986073"/>
          </a:xfrm>
          <a:prstGeom prst="rect">
            <a:avLst/>
          </a:prstGeom>
        </p:spPr>
        <p:txBody>
          <a:bodyPr spcFirstLastPara="1" wrap="square" lIns="91425" tIns="91425" rIns="91425" bIns="91425" anchor="b" anchorCtr="0">
            <a:noAutofit/>
          </a:bodyPr>
          <a:lstStyle/>
          <a:p>
            <a:pPr lvl="0"/>
            <a:r>
              <a:rPr lang="en-US" sz="3600" b="1">
                <a:latin typeface="+mn-lt"/>
              </a:rPr>
              <a:t>Speech Denoising: a Noise2Noise</a:t>
            </a:r>
            <a:br>
              <a:rPr lang="en-US" sz="3600" b="1">
                <a:latin typeface="+mn-lt"/>
              </a:rPr>
            </a:br>
            <a:r>
              <a:rPr lang="en-US" sz="2800">
                <a:latin typeface="+mn-lt"/>
              </a:rPr>
              <a:t>Capstone Project Phase A</a:t>
            </a:r>
            <a:br>
              <a:rPr lang="en-US" sz="2800">
                <a:latin typeface="+mn-lt"/>
              </a:rPr>
            </a:br>
            <a:r>
              <a:rPr lang="en-US" sz="2000">
                <a:latin typeface="+mn-lt"/>
              </a:rPr>
              <a:t>#A-23-2-R-10</a:t>
            </a:r>
            <a:endParaRPr lang="en-US" sz="2800">
              <a:latin typeface="+mn-lt"/>
            </a:endParaRPr>
          </a:p>
        </p:txBody>
      </p:sp>
      <p:sp>
        <p:nvSpPr>
          <p:cNvPr id="178" name="Google Shape;178;p28"/>
          <p:cNvSpPr txBox="1">
            <a:spLocks noGrp="1"/>
          </p:cNvSpPr>
          <p:nvPr>
            <p:ph type="subTitle" idx="1"/>
          </p:nvPr>
        </p:nvSpPr>
        <p:spPr>
          <a:xfrm>
            <a:off x="500624" y="2201542"/>
            <a:ext cx="2079543" cy="1867406"/>
          </a:xfrm>
          <a:prstGeom prst="rect">
            <a:avLst/>
          </a:prstGeom>
          <a:ln>
            <a:noFill/>
          </a:ln>
        </p:spPr>
        <p:txBody>
          <a:bodyPr spcFirstLastPara="1" wrap="square" lIns="91425" tIns="91425" rIns="91425" bIns="91425" anchor="ctr" anchorCtr="0">
            <a:noAutofit/>
          </a:bodyPr>
          <a:lstStyle/>
          <a:p>
            <a:pPr rtl="0">
              <a:lnSpc>
                <a:spcPct val="107000"/>
              </a:lnSpc>
            </a:pPr>
            <a:r>
              <a:rPr lang="en-US" b="1" u="sng" kern="0">
                <a:solidFill>
                  <a:srgbClr val="000000"/>
                </a:solidFill>
                <a:effectLst/>
                <a:latin typeface="+mn-lt"/>
                <a:ea typeface="Times New Roman" panose="02020603050405020304" pitchFamily="18" charset="0"/>
                <a:cs typeface="Arial" panose="020B0604020202020204" pitchFamily="34" charset="0"/>
              </a:rPr>
              <a:t>Students:</a:t>
            </a:r>
            <a:endParaRPr lang="en-US" b="1" u="sng" kern="100">
              <a:solidFill>
                <a:srgbClr val="000000"/>
              </a:solidFill>
              <a:effectLst/>
              <a:latin typeface="+mn-lt"/>
              <a:ea typeface="Calibri" panose="020F0502020204030204" pitchFamily="34" charset="0"/>
              <a:cs typeface="Arial" panose="020B0604020202020204" pitchFamily="34" charset="0"/>
            </a:endParaRPr>
          </a:p>
          <a:p>
            <a:pPr rtl="0">
              <a:lnSpc>
                <a:spcPct val="107000"/>
              </a:lnSpc>
            </a:pPr>
            <a:r>
              <a:rPr lang="en-US" kern="0">
                <a:solidFill>
                  <a:srgbClr val="000000"/>
                </a:solidFill>
                <a:effectLst/>
                <a:latin typeface="+mn-lt"/>
                <a:ea typeface="Times New Roman" panose="02020603050405020304" pitchFamily="18" charset="0"/>
                <a:cs typeface="Arial" panose="020B0604020202020204" pitchFamily="34" charset="0"/>
              </a:rPr>
              <a:t>Omri Cohen</a:t>
            </a:r>
            <a:endParaRPr lang="en-US" kern="100">
              <a:effectLst/>
              <a:latin typeface="+mn-lt"/>
              <a:ea typeface="Calibri" panose="020F0502020204030204" pitchFamily="34" charset="0"/>
              <a:cs typeface="Arial" panose="020B0604020202020204" pitchFamily="34" charset="0"/>
            </a:endParaRPr>
          </a:p>
          <a:p>
            <a:pPr rtl="0">
              <a:lnSpc>
                <a:spcPct val="107000"/>
              </a:lnSpc>
            </a:pPr>
            <a:r>
              <a:rPr lang="en-US" kern="0">
                <a:solidFill>
                  <a:srgbClr val="000000"/>
                </a:solidFill>
                <a:effectLst/>
                <a:latin typeface="+mn-lt"/>
                <a:ea typeface="Times New Roman" panose="02020603050405020304" pitchFamily="18" charset="0"/>
                <a:cs typeface="Arial" panose="020B0604020202020204" pitchFamily="34" charset="0"/>
              </a:rPr>
              <a:t>Eliav Shabat</a:t>
            </a:r>
          </a:p>
          <a:p>
            <a:pPr rtl="0">
              <a:lnSpc>
                <a:spcPct val="107000"/>
              </a:lnSpc>
            </a:pPr>
            <a:r>
              <a:rPr lang="en-US" b="1" kern="0">
                <a:solidFill>
                  <a:srgbClr val="000000"/>
                </a:solidFill>
                <a:effectLst/>
                <a:latin typeface="+mn-lt"/>
                <a:ea typeface="Times New Roman" panose="02020603050405020304" pitchFamily="18" charset="0"/>
                <a:cs typeface="Arial" panose="020B0604020202020204" pitchFamily="34" charset="0"/>
              </a:rPr>
              <a:t> </a:t>
            </a:r>
            <a:endParaRPr lang="en-US" kern="100">
              <a:effectLst/>
              <a:latin typeface="+mn-lt"/>
              <a:ea typeface="Calibri" panose="020F0502020204030204" pitchFamily="34" charset="0"/>
              <a:cs typeface="Arial" panose="020B0604020202020204" pitchFamily="34" charset="0"/>
            </a:endParaRPr>
          </a:p>
          <a:p>
            <a:pPr rtl="0"/>
            <a:r>
              <a:rPr lang="en-US" b="1" u="sng" kern="0">
                <a:solidFill>
                  <a:srgbClr val="000000"/>
                </a:solidFill>
                <a:effectLst/>
                <a:latin typeface="+mn-lt"/>
                <a:ea typeface="Times New Roman" panose="02020603050405020304" pitchFamily="18" charset="0"/>
                <a:cs typeface="Arial" panose="020B0604020202020204" pitchFamily="34" charset="0"/>
              </a:rPr>
              <a:t>Supervisors</a:t>
            </a:r>
            <a:endParaRPr lang="en-US" b="1" u="sng" kern="100">
              <a:solidFill>
                <a:srgbClr val="000000"/>
              </a:solidFill>
              <a:latin typeface="+mn-lt"/>
              <a:ea typeface="Calibri" panose="020F0502020204030204" pitchFamily="34" charset="0"/>
              <a:cs typeface="Arial" panose="020B0604020202020204" pitchFamily="34" charset="0"/>
            </a:endParaRPr>
          </a:p>
          <a:p>
            <a:pPr rtl="0"/>
            <a:r>
              <a:rPr lang="en-US" kern="0">
                <a:solidFill>
                  <a:srgbClr val="000000"/>
                </a:solidFill>
                <a:effectLst/>
                <a:latin typeface="+mn-lt"/>
                <a:ea typeface="Times New Roman" panose="02020603050405020304" pitchFamily="18" charset="0"/>
                <a:cs typeface="Arial" panose="020B0604020202020204" pitchFamily="34" charset="0"/>
              </a:rPr>
              <a:t>Dr. Renata Avros</a:t>
            </a:r>
            <a:endParaRPr lang="en-US" kern="100">
              <a:effectLst/>
              <a:latin typeface="+mn-lt"/>
              <a:ea typeface="Calibri" panose="020F0502020204030204" pitchFamily="34" charset="0"/>
              <a:cs typeface="Arial" panose="020B0604020202020204" pitchFamily="34" charset="0"/>
            </a:endParaRPr>
          </a:p>
          <a:p>
            <a:pPr rtl="0">
              <a:spcAft>
                <a:spcPts val="1200"/>
              </a:spcAft>
            </a:pPr>
            <a:r>
              <a:rPr lang="en-US" kern="0">
                <a:solidFill>
                  <a:srgbClr val="000000"/>
                </a:solidFill>
                <a:effectLst/>
                <a:latin typeface="+mn-lt"/>
                <a:ea typeface="Times New Roman" panose="02020603050405020304" pitchFamily="18" charset="0"/>
                <a:cs typeface="Arial" panose="020B0604020202020204" pitchFamily="34" charset="0"/>
              </a:rPr>
              <a:t>Prof. Zeev Volkovich</a:t>
            </a:r>
            <a:endParaRPr lang="en-US" kern="100">
              <a:effectLst/>
              <a:latin typeface="+mn-lt"/>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446F7B9-CE6D-EA49-C358-D983DEB88AB0}"/>
              </a:ext>
            </a:extLst>
          </p:cNvPr>
          <p:cNvPicPr>
            <a:picLocks noChangeAspect="1"/>
          </p:cNvPicPr>
          <p:nvPr/>
        </p:nvPicPr>
        <p:blipFill>
          <a:blip r:embed="rId5"/>
          <a:stretch>
            <a:fillRect/>
          </a:stretch>
        </p:blipFill>
        <p:spPr>
          <a:xfrm>
            <a:off x="4478950" y="2523885"/>
            <a:ext cx="4105056" cy="9943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Noise2Noise (N2N) Approach</a:t>
            </a:r>
            <a:endParaRPr b="1"/>
          </a:p>
        </p:txBody>
      </p:sp>
      <p:sp>
        <p:nvSpPr>
          <p:cNvPr id="430" name="Google Shape;430;p44"/>
          <p:cNvSpPr txBox="1">
            <a:spLocks noGrp="1"/>
          </p:cNvSpPr>
          <p:nvPr>
            <p:ph type="subTitle" idx="5"/>
          </p:nvPr>
        </p:nvSpPr>
        <p:spPr>
          <a:xfrm>
            <a:off x="1486300" y="2673393"/>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31" name="Google Shape;431;p44"/>
          <p:cNvSpPr txBox="1">
            <a:spLocks noGrp="1"/>
          </p:cNvSpPr>
          <p:nvPr>
            <p:ph type="subTitle" idx="6"/>
          </p:nvPr>
        </p:nvSpPr>
        <p:spPr>
          <a:xfrm>
            <a:off x="1486300" y="3830157"/>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grpSp>
        <p:nvGrpSpPr>
          <p:cNvPr id="434" name="Google Shape;434;p44"/>
          <p:cNvGrpSpPr/>
          <p:nvPr/>
        </p:nvGrpSpPr>
        <p:grpSpPr>
          <a:xfrm>
            <a:off x="720832" y="3848635"/>
            <a:ext cx="504923" cy="402186"/>
            <a:chOff x="3617000" y="3635875"/>
            <a:chExt cx="390475" cy="311025"/>
          </a:xfrm>
        </p:grpSpPr>
        <p:sp>
          <p:nvSpPr>
            <p:cNvPr id="435" name="Google Shape;435;p44"/>
            <p:cNvSpPr/>
            <p:nvPr/>
          </p:nvSpPr>
          <p:spPr>
            <a:xfrm>
              <a:off x="3860075" y="3820150"/>
              <a:ext cx="147400" cy="126750"/>
            </a:xfrm>
            <a:custGeom>
              <a:avLst/>
              <a:gdLst/>
              <a:ahLst/>
              <a:cxnLst/>
              <a:rect l="l" t="t" r="r" b="b"/>
              <a:pathLst>
                <a:path w="5896" h="5070" extrusionOk="0">
                  <a:moveTo>
                    <a:pt x="3319" y="1693"/>
                  </a:moveTo>
                  <a:cubicBezTo>
                    <a:pt x="3572" y="1693"/>
                    <a:pt x="3776" y="1897"/>
                    <a:pt x="3776" y="2150"/>
                  </a:cubicBezTo>
                  <a:lnTo>
                    <a:pt x="3776" y="2288"/>
                  </a:lnTo>
                  <a:lnTo>
                    <a:pt x="3915" y="2288"/>
                  </a:lnTo>
                  <a:cubicBezTo>
                    <a:pt x="4167" y="2288"/>
                    <a:pt x="4372" y="2493"/>
                    <a:pt x="4372" y="2745"/>
                  </a:cubicBezTo>
                  <a:cubicBezTo>
                    <a:pt x="4372" y="2998"/>
                    <a:pt x="4167" y="3204"/>
                    <a:pt x="3915" y="3204"/>
                  </a:cubicBezTo>
                  <a:lnTo>
                    <a:pt x="3776" y="3204"/>
                  </a:lnTo>
                  <a:lnTo>
                    <a:pt x="3776" y="3341"/>
                  </a:lnTo>
                  <a:cubicBezTo>
                    <a:pt x="3776" y="3594"/>
                    <a:pt x="3572" y="3799"/>
                    <a:pt x="3319" y="3799"/>
                  </a:cubicBezTo>
                  <a:cubicBezTo>
                    <a:pt x="3065" y="3799"/>
                    <a:pt x="2861" y="3594"/>
                    <a:pt x="2861" y="3341"/>
                  </a:cubicBezTo>
                  <a:lnTo>
                    <a:pt x="2861" y="3204"/>
                  </a:lnTo>
                  <a:lnTo>
                    <a:pt x="2723" y="3204"/>
                  </a:lnTo>
                  <a:cubicBezTo>
                    <a:pt x="2469" y="3204"/>
                    <a:pt x="2265" y="2998"/>
                    <a:pt x="2265" y="2745"/>
                  </a:cubicBezTo>
                  <a:cubicBezTo>
                    <a:pt x="2265" y="2493"/>
                    <a:pt x="2469" y="2288"/>
                    <a:pt x="2723" y="2288"/>
                  </a:cubicBezTo>
                  <a:lnTo>
                    <a:pt x="2861" y="2288"/>
                  </a:lnTo>
                  <a:lnTo>
                    <a:pt x="2861" y="2150"/>
                  </a:lnTo>
                  <a:cubicBezTo>
                    <a:pt x="2861" y="1897"/>
                    <a:pt x="3065" y="1693"/>
                    <a:pt x="3319" y="1693"/>
                  </a:cubicBezTo>
                  <a:close/>
                  <a:moveTo>
                    <a:pt x="3217" y="1"/>
                  </a:moveTo>
                  <a:cubicBezTo>
                    <a:pt x="3217" y="40"/>
                    <a:pt x="3215" y="55"/>
                    <a:pt x="3214" y="74"/>
                  </a:cubicBezTo>
                  <a:cubicBezTo>
                    <a:pt x="3169" y="979"/>
                    <a:pt x="2529" y="1744"/>
                    <a:pt x="1646" y="1948"/>
                  </a:cubicBezTo>
                  <a:lnTo>
                    <a:pt x="1646" y="2659"/>
                  </a:lnTo>
                  <a:cubicBezTo>
                    <a:pt x="1642" y="2909"/>
                    <a:pt x="1437" y="3107"/>
                    <a:pt x="1189" y="3107"/>
                  </a:cubicBezTo>
                  <a:cubicBezTo>
                    <a:pt x="939" y="3107"/>
                    <a:pt x="736" y="2909"/>
                    <a:pt x="731" y="2659"/>
                  </a:cubicBezTo>
                  <a:lnTo>
                    <a:pt x="731" y="1950"/>
                  </a:lnTo>
                  <a:cubicBezTo>
                    <a:pt x="468" y="1888"/>
                    <a:pt x="220" y="1776"/>
                    <a:pt x="1" y="1617"/>
                  </a:cubicBezTo>
                  <a:lnTo>
                    <a:pt x="1" y="1617"/>
                  </a:lnTo>
                  <a:cubicBezTo>
                    <a:pt x="401" y="2375"/>
                    <a:pt x="609" y="3218"/>
                    <a:pt x="608" y="4074"/>
                  </a:cubicBezTo>
                  <a:lnTo>
                    <a:pt x="608" y="5069"/>
                  </a:lnTo>
                  <a:lnTo>
                    <a:pt x="5439" y="5069"/>
                  </a:lnTo>
                  <a:cubicBezTo>
                    <a:pt x="5691" y="5069"/>
                    <a:pt x="5896" y="4872"/>
                    <a:pt x="5896" y="4631"/>
                  </a:cubicBezTo>
                  <a:lnTo>
                    <a:pt x="5896" y="4075"/>
                  </a:lnTo>
                  <a:cubicBezTo>
                    <a:pt x="5896" y="2925"/>
                    <a:pt x="5445" y="1830"/>
                    <a:pt x="4624" y="991"/>
                  </a:cubicBezTo>
                  <a:lnTo>
                    <a:pt x="4624" y="989"/>
                  </a:lnTo>
                  <a:cubicBezTo>
                    <a:pt x="4220" y="576"/>
                    <a:pt x="3742" y="240"/>
                    <a:pt x="3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617000" y="3820150"/>
              <a:ext cx="106275" cy="126700"/>
            </a:xfrm>
            <a:custGeom>
              <a:avLst/>
              <a:gdLst/>
              <a:ahLst/>
              <a:cxnLst/>
              <a:rect l="l" t="t" r="r" b="b"/>
              <a:pathLst>
                <a:path w="4251" h="5068" extrusionOk="0">
                  <a:moveTo>
                    <a:pt x="2680" y="1"/>
                  </a:moveTo>
                  <a:cubicBezTo>
                    <a:pt x="1973" y="323"/>
                    <a:pt x="1357" y="817"/>
                    <a:pt x="890" y="1436"/>
                  </a:cubicBezTo>
                  <a:cubicBezTo>
                    <a:pt x="309" y="2207"/>
                    <a:pt x="1" y="3121"/>
                    <a:pt x="1" y="4074"/>
                  </a:cubicBezTo>
                  <a:lnTo>
                    <a:pt x="1" y="4630"/>
                  </a:lnTo>
                  <a:cubicBezTo>
                    <a:pt x="1" y="4872"/>
                    <a:pt x="207" y="5068"/>
                    <a:pt x="459" y="5068"/>
                  </a:cubicBezTo>
                  <a:lnTo>
                    <a:pt x="4251" y="5068"/>
                  </a:lnTo>
                  <a:lnTo>
                    <a:pt x="4251" y="1948"/>
                  </a:lnTo>
                  <a:cubicBezTo>
                    <a:pt x="3363" y="1742"/>
                    <a:pt x="2722" y="970"/>
                    <a:pt x="2681" y="59"/>
                  </a:cubicBezTo>
                  <a:lnTo>
                    <a:pt x="2681" y="61"/>
                  </a:lnTo>
                  <a:cubicBezTo>
                    <a:pt x="2681" y="45"/>
                    <a:pt x="2680" y="34"/>
                    <a:pt x="2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746125" y="3820150"/>
              <a:ext cx="106275" cy="126700"/>
            </a:xfrm>
            <a:custGeom>
              <a:avLst/>
              <a:gdLst/>
              <a:ahLst/>
              <a:cxnLst/>
              <a:rect l="l" t="t" r="r" b="b"/>
              <a:pathLst>
                <a:path w="4251" h="5068" extrusionOk="0">
                  <a:moveTo>
                    <a:pt x="1674" y="1693"/>
                  </a:moveTo>
                  <a:cubicBezTo>
                    <a:pt x="1927" y="1693"/>
                    <a:pt x="2131" y="1897"/>
                    <a:pt x="2131" y="2150"/>
                  </a:cubicBezTo>
                  <a:lnTo>
                    <a:pt x="2131" y="2288"/>
                  </a:lnTo>
                  <a:lnTo>
                    <a:pt x="2270" y="2288"/>
                  </a:lnTo>
                  <a:cubicBezTo>
                    <a:pt x="2522" y="2288"/>
                    <a:pt x="2727" y="2493"/>
                    <a:pt x="2727" y="2745"/>
                  </a:cubicBezTo>
                  <a:cubicBezTo>
                    <a:pt x="2727" y="2998"/>
                    <a:pt x="2522" y="3204"/>
                    <a:pt x="2270" y="3204"/>
                  </a:cubicBezTo>
                  <a:lnTo>
                    <a:pt x="2131" y="3204"/>
                  </a:lnTo>
                  <a:lnTo>
                    <a:pt x="2131" y="3341"/>
                  </a:lnTo>
                  <a:cubicBezTo>
                    <a:pt x="2131" y="3594"/>
                    <a:pt x="1927" y="3799"/>
                    <a:pt x="1674" y="3799"/>
                  </a:cubicBezTo>
                  <a:cubicBezTo>
                    <a:pt x="1421" y="3799"/>
                    <a:pt x="1216" y="3594"/>
                    <a:pt x="1216" y="3341"/>
                  </a:cubicBezTo>
                  <a:lnTo>
                    <a:pt x="1216" y="3204"/>
                  </a:lnTo>
                  <a:lnTo>
                    <a:pt x="1078" y="3204"/>
                  </a:lnTo>
                  <a:cubicBezTo>
                    <a:pt x="824" y="3204"/>
                    <a:pt x="620" y="2998"/>
                    <a:pt x="620" y="2745"/>
                  </a:cubicBezTo>
                  <a:cubicBezTo>
                    <a:pt x="620" y="2493"/>
                    <a:pt x="824" y="2288"/>
                    <a:pt x="1078" y="2288"/>
                  </a:cubicBezTo>
                  <a:lnTo>
                    <a:pt x="1216" y="2288"/>
                  </a:lnTo>
                  <a:lnTo>
                    <a:pt x="1216" y="2150"/>
                  </a:lnTo>
                  <a:cubicBezTo>
                    <a:pt x="1216" y="1897"/>
                    <a:pt x="1421" y="1693"/>
                    <a:pt x="1674" y="1693"/>
                  </a:cubicBezTo>
                  <a:close/>
                  <a:moveTo>
                    <a:pt x="1572" y="1"/>
                  </a:moveTo>
                  <a:cubicBezTo>
                    <a:pt x="1572" y="40"/>
                    <a:pt x="1572" y="55"/>
                    <a:pt x="1570" y="74"/>
                  </a:cubicBezTo>
                  <a:cubicBezTo>
                    <a:pt x="1524" y="979"/>
                    <a:pt x="884" y="1744"/>
                    <a:pt x="1" y="1948"/>
                  </a:cubicBezTo>
                  <a:lnTo>
                    <a:pt x="1" y="5068"/>
                  </a:lnTo>
                  <a:lnTo>
                    <a:pt x="4251" y="5068"/>
                  </a:lnTo>
                  <a:lnTo>
                    <a:pt x="4251" y="4074"/>
                  </a:lnTo>
                  <a:cubicBezTo>
                    <a:pt x="4251" y="2731"/>
                    <a:pt x="3636" y="1509"/>
                    <a:pt x="2645" y="680"/>
                  </a:cubicBezTo>
                  <a:cubicBezTo>
                    <a:pt x="2319" y="405"/>
                    <a:pt x="1959" y="177"/>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861950" y="3817025"/>
              <a:ext cx="55700" cy="30275"/>
            </a:xfrm>
            <a:custGeom>
              <a:avLst/>
              <a:gdLst/>
              <a:ahLst/>
              <a:cxnLst/>
              <a:rect l="l" t="t" r="r" b="b"/>
              <a:pathLst>
                <a:path w="2228" h="1211" extrusionOk="0">
                  <a:moveTo>
                    <a:pt x="0" y="0"/>
                  </a:moveTo>
                  <a:cubicBezTo>
                    <a:pt x="0" y="136"/>
                    <a:pt x="0" y="127"/>
                    <a:pt x="0" y="143"/>
                  </a:cubicBezTo>
                  <a:cubicBezTo>
                    <a:pt x="25" y="740"/>
                    <a:pt x="517" y="1210"/>
                    <a:pt x="1114" y="1210"/>
                  </a:cubicBezTo>
                  <a:cubicBezTo>
                    <a:pt x="1711" y="1210"/>
                    <a:pt x="2202" y="740"/>
                    <a:pt x="2226" y="143"/>
                  </a:cubicBezTo>
                  <a:cubicBezTo>
                    <a:pt x="2228" y="129"/>
                    <a:pt x="2228" y="136"/>
                    <a:pt x="2228" y="0"/>
                  </a:cubicBezTo>
                  <a:lnTo>
                    <a:pt x="2228" y="0"/>
                  </a:lnTo>
                  <a:cubicBezTo>
                    <a:pt x="1867" y="128"/>
                    <a:pt x="1491" y="192"/>
                    <a:pt x="1114" y="192"/>
                  </a:cubicBezTo>
                  <a:cubicBezTo>
                    <a:pt x="737" y="192"/>
                    <a:pt x="361" y="1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706875" y="3817025"/>
              <a:ext cx="55700" cy="30275"/>
            </a:xfrm>
            <a:custGeom>
              <a:avLst/>
              <a:gdLst/>
              <a:ahLst/>
              <a:cxnLst/>
              <a:rect l="l" t="t" r="r" b="b"/>
              <a:pathLst>
                <a:path w="2228" h="1211" extrusionOk="0">
                  <a:moveTo>
                    <a:pt x="0" y="0"/>
                  </a:moveTo>
                  <a:lnTo>
                    <a:pt x="0" y="143"/>
                  </a:lnTo>
                  <a:cubicBezTo>
                    <a:pt x="25" y="739"/>
                    <a:pt x="517" y="1210"/>
                    <a:pt x="1113" y="1210"/>
                  </a:cubicBezTo>
                  <a:cubicBezTo>
                    <a:pt x="1710" y="1210"/>
                    <a:pt x="2202" y="740"/>
                    <a:pt x="2226" y="143"/>
                  </a:cubicBezTo>
                  <a:cubicBezTo>
                    <a:pt x="2228" y="129"/>
                    <a:pt x="2228" y="136"/>
                    <a:pt x="2228" y="0"/>
                  </a:cubicBezTo>
                  <a:lnTo>
                    <a:pt x="2228" y="0"/>
                  </a:lnTo>
                  <a:cubicBezTo>
                    <a:pt x="1867" y="128"/>
                    <a:pt x="1491" y="192"/>
                    <a:pt x="1114" y="192"/>
                  </a:cubicBezTo>
                  <a:cubicBezTo>
                    <a:pt x="737" y="192"/>
                    <a:pt x="361" y="1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829900" y="3635875"/>
              <a:ext cx="119800" cy="49425"/>
            </a:xfrm>
            <a:custGeom>
              <a:avLst/>
              <a:gdLst/>
              <a:ahLst/>
              <a:cxnLst/>
              <a:rect l="l" t="t" r="r" b="b"/>
              <a:pathLst>
                <a:path w="4792" h="1977" extrusionOk="0">
                  <a:moveTo>
                    <a:pt x="1497" y="1"/>
                  </a:moveTo>
                  <a:cubicBezTo>
                    <a:pt x="670" y="1"/>
                    <a:pt x="0" y="671"/>
                    <a:pt x="0" y="1497"/>
                  </a:cubicBezTo>
                  <a:lnTo>
                    <a:pt x="0" y="1976"/>
                  </a:lnTo>
                  <a:lnTo>
                    <a:pt x="4792" y="1976"/>
                  </a:lnTo>
                  <a:lnTo>
                    <a:pt x="4792" y="1497"/>
                  </a:lnTo>
                  <a:cubicBezTo>
                    <a:pt x="4790" y="671"/>
                    <a:pt x="4122" y="2"/>
                    <a:pt x="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3829850" y="3708125"/>
              <a:ext cx="119850" cy="90825"/>
            </a:xfrm>
            <a:custGeom>
              <a:avLst/>
              <a:gdLst/>
              <a:ahLst/>
              <a:cxnLst/>
              <a:rect l="l" t="t" r="r" b="b"/>
              <a:pathLst>
                <a:path w="4794" h="3633" extrusionOk="0">
                  <a:moveTo>
                    <a:pt x="1" y="0"/>
                  </a:moveTo>
                  <a:lnTo>
                    <a:pt x="1" y="1237"/>
                  </a:lnTo>
                  <a:cubicBezTo>
                    <a:pt x="1" y="2559"/>
                    <a:pt x="1074" y="3632"/>
                    <a:pt x="2397" y="3632"/>
                  </a:cubicBezTo>
                  <a:cubicBezTo>
                    <a:pt x="3708" y="3632"/>
                    <a:pt x="4794" y="2574"/>
                    <a:pt x="4794" y="1237"/>
                  </a:cubicBezTo>
                  <a:lnTo>
                    <a:pt x="4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3674825" y="3635875"/>
              <a:ext cx="119850" cy="49425"/>
            </a:xfrm>
            <a:custGeom>
              <a:avLst/>
              <a:gdLst/>
              <a:ahLst/>
              <a:cxnLst/>
              <a:rect l="l" t="t" r="r" b="b"/>
              <a:pathLst>
                <a:path w="4794" h="1977" extrusionOk="0">
                  <a:moveTo>
                    <a:pt x="1497" y="1"/>
                  </a:moveTo>
                  <a:cubicBezTo>
                    <a:pt x="670" y="1"/>
                    <a:pt x="2" y="671"/>
                    <a:pt x="0" y="1497"/>
                  </a:cubicBezTo>
                  <a:lnTo>
                    <a:pt x="0" y="1976"/>
                  </a:lnTo>
                  <a:lnTo>
                    <a:pt x="4793" y="1976"/>
                  </a:lnTo>
                  <a:lnTo>
                    <a:pt x="4793" y="1497"/>
                  </a:lnTo>
                  <a:cubicBezTo>
                    <a:pt x="4792" y="671"/>
                    <a:pt x="4122" y="1"/>
                    <a:pt x="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674775" y="3708125"/>
              <a:ext cx="119850" cy="90825"/>
            </a:xfrm>
            <a:custGeom>
              <a:avLst/>
              <a:gdLst/>
              <a:ahLst/>
              <a:cxnLst/>
              <a:rect l="l" t="t" r="r" b="b"/>
              <a:pathLst>
                <a:path w="4794" h="3633" extrusionOk="0">
                  <a:moveTo>
                    <a:pt x="1" y="0"/>
                  </a:moveTo>
                  <a:lnTo>
                    <a:pt x="1" y="1237"/>
                  </a:lnTo>
                  <a:cubicBezTo>
                    <a:pt x="1" y="2559"/>
                    <a:pt x="1074" y="3632"/>
                    <a:pt x="2398" y="3632"/>
                  </a:cubicBezTo>
                  <a:cubicBezTo>
                    <a:pt x="3708" y="3632"/>
                    <a:pt x="4794" y="2574"/>
                    <a:pt x="4794" y="1237"/>
                  </a:cubicBezTo>
                  <a:lnTo>
                    <a:pt x="4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44"/>
          <p:cNvGrpSpPr/>
          <p:nvPr/>
        </p:nvGrpSpPr>
        <p:grpSpPr>
          <a:xfrm>
            <a:off x="775249" y="2652496"/>
            <a:ext cx="396077" cy="504859"/>
            <a:chOff x="4502125" y="2972275"/>
            <a:chExt cx="306300" cy="390425"/>
          </a:xfrm>
        </p:grpSpPr>
        <p:sp>
          <p:nvSpPr>
            <p:cNvPr id="445" name="Google Shape;445;p44"/>
            <p:cNvSpPr/>
            <p:nvPr/>
          </p:nvSpPr>
          <p:spPr>
            <a:xfrm>
              <a:off x="4584350" y="3226075"/>
              <a:ext cx="63650" cy="136475"/>
            </a:xfrm>
            <a:custGeom>
              <a:avLst/>
              <a:gdLst/>
              <a:ahLst/>
              <a:cxnLst/>
              <a:rect l="l" t="t" r="r" b="b"/>
              <a:pathLst>
                <a:path w="2546" h="5459" extrusionOk="0">
                  <a:moveTo>
                    <a:pt x="1342" y="0"/>
                  </a:moveTo>
                  <a:cubicBezTo>
                    <a:pt x="1202" y="669"/>
                    <a:pt x="972" y="1610"/>
                    <a:pt x="725" y="2488"/>
                  </a:cubicBezTo>
                  <a:cubicBezTo>
                    <a:pt x="542" y="3145"/>
                    <a:pt x="348" y="3764"/>
                    <a:pt x="177" y="4212"/>
                  </a:cubicBezTo>
                  <a:cubicBezTo>
                    <a:pt x="1" y="4686"/>
                    <a:pt x="239" y="5215"/>
                    <a:pt x="712" y="5397"/>
                  </a:cubicBezTo>
                  <a:cubicBezTo>
                    <a:pt x="821" y="5439"/>
                    <a:pt x="933" y="5459"/>
                    <a:pt x="1043" y="5459"/>
                  </a:cubicBezTo>
                  <a:cubicBezTo>
                    <a:pt x="1411" y="5459"/>
                    <a:pt x="1759" y="5238"/>
                    <a:pt x="1903" y="4875"/>
                  </a:cubicBezTo>
                  <a:lnTo>
                    <a:pt x="2545" y="2889"/>
                  </a:lnTo>
                  <a:lnTo>
                    <a:pt x="2342" y="1445"/>
                  </a:lnTo>
                  <a:lnTo>
                    <a:pt x="2250" y="806"/>
                  </a:lnTo>
                  <a:lnTo>
                    <a:pt x="2224" y="786"/>
                  </a:lnTo>
                  <a:cubicBezTo>
                    <a:pt x="2053" y="651"/>
                    <a:pt x="1906" y="536"/>
                    <a:pt x="1770" y="421"/>
                  </a:cubicBezTo>
                  <a:cubicBezTo>
                    <a:pt x="1615" y="292"/>
                    <a:pt x="1472" y="152"/>
                    <a:pt x="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727250" y="2972275"/>
              <a:ext cx="81175" cy="74050"/>
            </a:xfrm>
            <a:custGeom>
              <a:avLst/>
              <a:gdLst/>
              <a:ahLst/>
              <a:cxnLst/>
              <a:rect l="l" t="t" r="r" b="b"/>
              <a:pathLst>
                <a:path w="3247" h="2962" extrusionOk="0">
                  <a:moveTo>
                    <a:pt x="1695" y="0"/>
                  </a:moveTo>
                  <a:cubicBezTo>
                    <a:pt x="1228" y="0"/>
                    <a:pt x="774" y="240"/>
                    <a:pt x="521" y="670"/>
                  </a:cubicBezTo>
                  <a:lnTo>
                    <a:pt x="381" y="913"/>
                  </a:lnTo>
                  <a:cubicBezTo>
                    <a:pt x="0" y="1559"/>
                    <a:pt x="218" y="2393"/>
                    <a:pt x="864" y="2774"/>
                  </a:cubicBezTo>
                  <a:cubicBezTo>
                    <a:pt x="1080" y="2901"/>
                    <a:pt x="1317" y="2961"/>
                    <a:pt x="1551" y="2961"/>
                  </a:cubicBezTo>
                  <a:cubicBezTo>
                    <a:pt x="2017" y="2961"/>
                    <a:pt x="2472" y="2721"/>
                    <a:pt x="2726" y="2289"/>
                  </a:cubicBezTo>
                  <a:lnTo>
                    <a:pt x="2866" y="2048"/>
                  </a:lnTo>
                  <a:cubicBezTo>
                    <a:pt x="3247" y="1400"/>
                    <a:pt x="3031" y="567"/>
                    <a:pt x="2383" y="187"/>
                  </a:cubicBezTo>
                  <a:cubicBezTo>
                    <a:pt x="2166" y="60"/>
                    <a:pt x="1929"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535050" y="3025800"/>
              <a:ext cx="88175" cy="81450"/>
            </a:xfrm>
            <a:custGeom>
              <a:avLst/>
              <a:gdLst/>
              <a:ahLst/>
              <a:cxnLst/>
              <a:rect l="l" t="t" r="r" b="b"/>
              <a:pathLst>
                <a:path w="3527" h="3258" extrusionOk="0">
                  <a:moveTo>
                    <a:pt x="526" y="1"/>
                  </a:moveTo>
                  <a:cubicBezTo>
                    <a:pt x="466" y="1"/>
                    <a:pt x="404" y="13"/>
                    <a:pt x="345" y="39"/>
                  </a:cubicBezTo>
                  <a:cubicBezTo>
                    <a:pt x="106" y="141"/>
                    <a:pt x="0" y="421"/>
                    <a:pt x="113" y="656"/>
                  </a:cubicBezTo>
                  <a:lnTo>
                    <a:pt x="876" y="2427"/>
                  </a:lnTo>
                  <a:cubicBezTo>
                    <a:pt x="954" y="2608"/>
                    <a:pt x="1125" y="2704"/>
                    <a:pt x="1298" y="2704"/>
                  </a:cubicBezTo>
                  <a:cubicBezTo>
                    <a:pt x="1432" y="2704"/>
                    <a:pt x="1568" y="2646"/>
                    <a:pt x="1662" y="2524"/>
                  </a:cubicBezTo>
                  <a:lnTo>
                    <a:pt x="2122" y="1919"/>
                  </a:lnTo>
                  <a:lnTo>
                    <a:pt x="2579" y="2972"/>
                  </a:lnTo>
                  <a:cubicBezTo>
                    <a:pt x="2651" y="3150"/>
                    <a:pt x="2822" y="3258"/>
                    <a:pt x="3003" y="3258"/>
                  </a:cubicBezTo>
                  <a:cubicBezTo>
                    <a:pt x="3063" y="3258"/>
                    <a:pt x="3125" y="3246"/>
                    <a:pt x="3184" y="3220"/>
                  </a:cubicBezTo>
                  <a:cubicBezTo>
                    <a:pt x="3421" y="3118"/>
                    <a:pt x="3526" y="2842"/>
                    <a:pt x="3418" y="2608"/>
                  </a:cubicBezTo>
                  <a:cubicBezTo>
                    <a:pt x="3406" y="2583"/>
                    <a:pt x="2662" y="862"/>
                    <a:pt x="2652" y="836"/>
                  </a:cubicBezTo>
                  <a:lnTo>
                    <a:pt x="2650" y="836"/>
                  </a:lnTo>
                  <a:cubicBezTo>
                    <a:pt x="2571" y="658"/>
                    <a:pt x="2401" y="563"/>
                    <a:pt x="2229" y="563"/>
                  </a:cubicBezTo>
                  <a:cubicBezTo>
                    <a:pt x="2095" y="563"/>
                    <a:pt x="1959" y="621"/>
                    <a:pt x="1866" y="743"/>
                  </a:cubicBezTo>
                  <a:lnTo>
                    <a:pt x="1406" y="1347"/>
                  </a:lnTo>
                  <a:lnTo>
                    <a:pt x="952" y="293"/>
                  </a:lnTo>
                  <a:cubicBezTo>
                    <a:pt x="882" y="112"/>
                    <a:pt x="709"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4502125" y="3114750"/>
              <a:ext cx="105950" cy="58825"/>
            </a:xfrm>
            <a:custGeom>
              <a:avLst/>
              <a:gdLst/>
              <a:ahLst/>
              <a:cxnLst/>
              <a:rect l="l" t="t" r="r" b="b"/>
              <a:pathLst>
                <a:path w="4238" h="2353" extrusionOk="0">
                  <a:moveTo>
                    <a:pt x="1837" y="1"/>
                  </a:moveTo>
                  <a:cubicBezTo>
                    <a:pt x="1522" y="1"/>
                    <a:pt x="1293" y="321"/>
                    <a:pt x="1412" y="625"/>
                  </a:cubicBezTo>
                  <a:lnTo>
                    <a:pt x="1688" y="1333"/>
                  </a:lnTo>
                  <a:lnTo>
                    <a:pt x="552" y="1173"/>
                  </a:lnTo>
                  <a:cubicBezTo>
                    <a:pt x="531" y="1170"/>
                    <a:pt x="510" y="1168"/>
                    <a:pt x="488" y="1168"/>
                  </a:cubicBezTo>
                  <a:cubicBezTo>
                    <a:pt x="264" y="1168"/>
                    <a:pt x="68" y="1333"/>
                    <a:pt x="36" y="1561"/>
                  </a:cubicBezTo>
                  <a:cubicBezTo>
                    <a:pt x="1" y="1812"/>
                    <a:pt x="174" y="2043"/>
                    <a:pt x="425" y="2078"/>
                  </a:cubicBezTo>
                  <a:lnTo>
                    <a:pt x="2336" y="2348"/>
                  </a:lnTo>
                  <a:cubicBezTo>
                    <a:pt x="2359" y="2351"/>
                    <a:pt x="2381" y="2353"/>
                    <a:pt x="2403" y="2353"/>
                  </a:cubicBezTo>
                  <a:cubicBezTo>
                    <a:pt x="2716" y="2353"/>
                    <a:pt x="2946" y="2033"/>
                    <a:pt x="2827" y="1729"/>
                  </a:cubicBezTo>
                  <a:lnTo>
                    <a:pt x="2550" y="1021"/>
                  </a:lnTo>
                  <a:lnTo>
                    <a:pt x="2550" y="1021"/>
                  </a:lnTo>
                  <a:lnTo>
                    <a:pt x="3685" y="1180"/>
                  </a:lnTo>
                  <a:cubicBezTo>
                    <a:pt x="3707" y="1183"/>
                    <a:pt x="3729" y="1185"/>
                    <a:pt x="3750" y="1185"/>
                  </a:cubicBezTo>
                  <a:cubicBezTo>
                    <a:pt x="3975" y="1185"/>
                    <a:pt x="4170" y="1020"/>
                    <a:pt x="4202" y="790"/>
                  </a:cubicBezTo>
                  <a:cubicBezTo>
                    <a:pt x="4237" y="541"/>
                    <a:pt x="4063" y="310"/>
                    <a:pt x="3814" y="274"/>
                  </a:cubicBezTo>
                  <a:lnTo>
                    <a:pt x="3812" y="274"/>
                  </a:lnTo>
                  <a:lnTo>
                    <a:pt x="1900" y="5"/>
                  </a:lnTo>
                  <a:cubicBezTo>
                    <a:pt x="1879" y="2"/>
                    <a:pt x="1857" y="1"/>
                    <a:pt x="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4625900" y="3016100"/>
              <a:ext cx="22900" cy="55000"/>
            </a:xfrm>
            <a:custGeom>
              <a:avLst/>
              <a:gdLst/>
              <a:ahLst/>
              <a:cxnLst/>
              <a:rect l="l" t="t" r="r" b="b"/>
              <a:pathLst>
                <a:path w="916" h="2200" extrusionOk="0">
                  <a:moveTo>
                    <a:pt x="458" y="1"/>
                  </a:moveTo>
                  <a:cubicBezTo>
                    <a:pt x="206" y="1"/>
                    <a:pt x="0" y="205"/>
                    <a:pt x="0" y="458"/>
                  </a:cubicBezTo>
                  <a:lnTo>
                    <a:pt x="0" y="1741"/>
                  </a:lnTo>
                  <a:cubicBezTo>
                    <a:pt x="0" y="1993"/>
                    <a:pt x="206" y="2199"/>
                    <a:pt x="458" y="2199"/>
                  </a:cubicBezTo>
                  <a:cubicBezTo>
                    <a:pt x="711" y="2199"/>
                    <a:pt x="915" y="1993"/>
                    <a:pt x="915" y="1741"/>
                  </a:cubicBezTo>
                  <a:lnTo>
                    <a:pt x="915" y="459"/>
                  </a:lnTo>
                  <a:cubicBezTo>
                    <a:pt x="915" y="206"/>
                    <a:pt x="711"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4548950" y="3181375"/>
              <a:ext cx="47800" cy="45600"/>
            </a:xfrm>
            <a:custGeom>
              <a:avLst/>
              <a:gdLst/>
              <a:ahLst/>
              <a:cxnLst/>
              <a:rect l="l" t="t" r="r" b="b"/>
              <a:pathLst>
                <a:path w="1912" h="1824" extrusionOk="0">
                  <a:moveTo>
                    <a:pt x="1409" y="1"/>
                  </a:moveTo>
                  <a:cubicBezTo>
                    <a:pt x="1292" y="1"/>
                    <a:pt x="1175" y="46"/>
                    <a:pt x="1085" y="136"/>
                  </a:cubicBezTo>
                  <a:lnTo>
                    <a:pt x="179" y="1042"/>
                  </a:lnTo>
                  <a:cubicBezTo>
                    <a:pt x="1" y="1220"/>
                    <a:pt x="1" y="1511"/>
                    <a:pt x="179" y="1689"/>
                  </a:cubicBezTo>
                  <a:cubicBezTo>
                    <a:pt x="268" y="1779"/>
                    <a:pt x="385" y="1824"/>
                    <a:pt x="502" y="1824"/>
                  </a:cubicBezTo>
                  <a:cubicBezTo>
                    <a:pt x="619" y="1824"/>
                    <a:pt x="736" y="1779"/>
                    <a:pt x="825" y="1689"/>
                  </a:cubicBezTo>
                  <a:lnTo>
                    <a:pt x="1732" y="782"/>
                  </a:lnTo>
                  <a:cubicBezTo>
                    <a:pt x="1912" y="604"/>
                    <a:pt x="1912" y="314"/>
                    <a:pt x="1732" y="136"/>
                  </a:cubicBezTo>
                  <a:cubicBezTo>
                    <a:pt x="1643" y="46"/>
                    <a:pt x="1526" y="1"/>
                    <a:pt x="1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4623525" y="3165800"/>
              <a:ext cx="96850" cy="196900"/>
            </a:xfrm>
            <a:custGeom>
              <a:avLst/>
              <a:gdLst/>
              <a:ahLst/>
              <a:cxnLst/>
              <a:rect l="l" t="t" r="r" b="b"/>
              <a:pathLst>
                <a:path w="3874" h="7876" extrusionOk="0">
                  <a:moveTo>
                    <a:pt x="116" y="1"/>
                  </a:moveTo>
                  <a:cubicBezTo>
                    <a:pt x="12" y="338"/>
                    <a:pt x="0" y="697"/>
                    <a:pt x="83" y="1040"/>
                  </a:cubicBezTo>
                  <a:cubicBezTo>
                    <a:pt x="104" y="1124"/>
                    <a:pt x="129" y="1205"/>
                    <a:pt x="161" y="1284"/>
                  </a:cubicBezTo>
                  <a:cubicBezTo>
                    <a:pt x="304" y="1655"/>
                    <a:pt x="492" y="1877"/>
                    <a:pt x="796" y="2134"/>
                  </a:cubicBezTo>
                  <a:cubicBezTo>
                    <a:pt x="990" y="2300"/>
                    <a:pt x="1232" y="2480"/>
                    <a:pt x="1539" y="2724"/>
                  </a:cubicBezTo>
                  <a:lnTo>
                    <a:pt x="1680" y="3728"/>
                  </a:lnTo>
                  <a:lnTo>
                    <a:pt x="2161" y="7122"/>
                  </a:lnTo>
                  <a:cubicBezTo>
                    <a:pt x="2213" y="7548"/>
                    <a:pt x="2572" y="7870"/>
                    <a:pt x="3003" y="7875"/>
                  </a:cubicBezTo>
                  <a:cubicBezTo>
                    <a:pt x="3007" y="7875"/>
                    <a:pt x="3012" y="7876"/>
                    <a:pt x="3016" y="7876"/>
                  </a:cubicBezTo>
                  <a:cubicBezTo>
                    <a:pt x="3489" y="7876"/>
                    <a:pt x="3873" y="7473"/>
                    <a:pt x="3873" y="6998"/>
                  </a:cubicBezTo>
                  <a:cubicBezTo>
                    <a:pt x="3870" y="5972"/>
                    <a:pt x="3729" y="3909"/>
                    <a:pt x="3619" y="2481"/>
                  </a:cubicBezTo>
                  <a:cubicBezTo>
                    <a:pt x="3594" y="2160"/>
                    <a:pt x="3412" y="1874"/>
                    <a:pt x="3133" y="1715"/>
                  </a:cubicBezTo>
                  <a:lnTo>
                    <a:pt x="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4637525" y="3048325"/>
              <a:ext cx="150950" cy="140200"/>
            </a:xfrm>
            <a:custGeom>
              <a:avLst/>
              <a:gdLst/>
              <a:ahLst/>
              <a:cxnLst/>
              <a:rect l="l" t="t" r="r" b="b"/>
              <a:pathLst>
                <a:path w="6038" h="5608" extrusionOk="0">
                  <a:moveTo>
                    <a:pt x="3013" y="0"/>
                  </a:moveTo>
                  <a:cubicBezTo>
                    <a:pt x="2400" y="0"/>
                    <a:pt x="1798" y="372"/>
                    <a:pt x="1469" y="1047"/>
                  </a:cubicBezTo>
                  <a:cubicBezTo>
                    <a:pt x="490" y="2954"/>
                    <a:pt x="204" y="3507"/>
                    <a:pt x="1" y="3898"/>
                  </a:cubicBezTo>
                  <a:lnTo>
                    <a:pt x="3008" y="5608"/>
                  </a:lnTo>
                  <a:lnTo>
                    <a:pt x="3253" y="5152"/>
                  </a:lnTo>
                  <a:lnTo>
                    <a:pt x="2484" y="4589"/>
                  </a:lnTo>
                  <a:cubicBezTo>
                    <a:pt x="1874" y="4141"/>
                    <a:pt x="1713" y="3297"/>
                    <a:pt x="2119" y="2658"/>
                  </a:cubicBezTo>
                  <a:lnTo>
                    <a:pt x="2868" y="1405"/>
                  </a:lnTo>
                  <a:cubicBezTo>
                    <a:pt x="2955" y="1268"/>
                    <a:pt x="3103" y="1193"/>
                    <a:pt x="3255" y="1193"/>
                  </a:cubicBezTo>
                  <a:cubicBezTo>
                    <a:pt x="3339" y="1193"/>
                    <a:pt x="3424" y="1216"/>
                    <a:pt x="3500" y="1265"/>
                  </a:cubicBezTo>
                  <a:cubicBezTo>
                    <a:pt x="3713" y="1401"/>
                    <a:pt x="3776" y="1684"/>
                    <a:pt x="3640" y="1897"/>
                  </a:cubicBezTo>
                  <a:lnTo>
                    <a:pt x="2890" y="3150"/>
                  </a:lnTo>
                  <a:cubicBezTo>
                    <a:pt x="2744" y="3382"/>
                    <a:pt x="2801" y="3688"/>
                    <a:pt x="3023" y="3850"/>
                  </a:cubicBezTo>
                  <a:cubicBezTo>
                    <a:pt x="3361" y="4098"/>
                    <a:pt x="3710" y="4334"/>
                    <a:pt x="4053" y="4574"/>
                  </a:cubicBezTo>
                  <a:lnTo>
                    <a:pt x="4777" y="5084"/>
                  </a:lnTo>
                  <a:cubicBezTo>
                    <a:pt x="4968" y="5220"/>
                    <a:pt x="5177" y="5391"/>
                    <a:pt x="5420" y="5391"/>
                  </a:cubicBezTo>
                  <a:cubicBezTo>
                    <a:pt x="5446" y="5391"/>
                    <a:pt x="5473" y="5389"/>
                    <a:pt x="5500" y="5385"/>
                  </a:cubicBezTo>
                  <a:cubicBezTo>
                    <a:pt x="5723" y="5350"/>
                    <a:pt x="5896" y="5155"/>
                    <a:pt x="5961" y="4948"/>
                  </a:cubicBezTo>
                  <a:lnTo>
                    <a:pt x="5961" y="4950"/>
                  </a:lnTo>
                  <a:cubicBezTo>
                    <a:pt x="6037" y="4712"/>
                    <a:pt x="5941" y="4484"/>
                    <a:pt x="5782" y="4293"/>
                  </a:cubicBezTo>
                  <a:cubicBezTo>
                    <a:pt x="5493" y="3948"/>
                    <a:pt x="5361" y="3849"/>
                    <a:pt x="4852" y="3230"/>
                  </a:cubicBezTo>
                  <a:cubicBezTo>
                    <a:pt x="4795" y="3158"/>
                    <a:pt x="4604" y="2996"/>
                    <a:pt x="4652" y="2907"/>
                  </a:cubicBezTo>
                  <a:cubicBezTo>
                    <a:pt x="5121" y="2113"/>
                    <a:pt x="4931" y="1094"/>
                    <a:pt x="4208" y="523"/>
                  </a:cubicBezTo>
                  <a:lnTo>
                    <a:pt x="4053" y="401"/>
                  </a:lnTo>
                  <a:lnTo>
                    <a:pt x="3925" y="300"/>
                  </a:lnTo>
                  <a:cubicBezTo>
                    <a:pt x="3642" y="97"/>
                    <a:pt x="3326" y="0"/>
                    <a:pt x="3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4"/>
          <p:cNvGrpSpPr/>
          <p:nvPr/>
        </p:nvGrpSpPr>
        <p:grpSpPr>
          <a:xfrm>
            <a:off x="720007" y="1507656"/>
            <a:ext cx="506572" cy="504923"/>
            <a:chOff x="3617000" y="2972225"/>
            <a:chExt cx="391750" cy="390475"/>
          </a:xfrm>
        </p:grpSpPr>
        <p:sp>
          <p:nvSpPr>
            <p:cNvPr id="454" name="Google Shape;454;p44"/>
            <p:cNvSpPr/>
            <p:nvPr/>
          </p:nvSpPr>
          <p:spPr>
            <a:xfrm>
              <a:off x="3617000" y="2972225"/>
              <a:ext cx="240525" cy="390475"/>
            </a:xfrm>
            <a:custGeom>
              <a:avLst/>
              <a:gdLst/>
              <a:ahLst/>
              <a:cxnLst/>
              <a:rect l="l" t="t" r="r" b="b"/>
              <a:pathLst>
                <a:path w="9621" h="15619" extrusionOk="0">
                  <a:moveTo>
                    <a:pt x="4454" y="2335"/>
                  </a:moveTo>
                  <a:cubicBezTo>
                    <a:pt x="4504" y="2335"/>
                    <a:pt x="4554" y="2337"/>
                    <a:pt x="4604" y="2340"/>
                  </a:cubicBezTo>
                  <a:cubicBezTo>
                    <a:pt x="5421" y="2388"/>
                    <a:pt x="6175" y="2818"/>
                    <a:pt x="6658" y="3564"/>
                  </a:cubicBezTo>
                  <a:cubicBezTo>
                    <a:pt x="7070" y="4201"/>
                    <a:pt x="7226" y="4979"/>
                    <a:pt x="7099" y="5757"/>
                  </a:cubicBezTo>
                  <a:cubicBezTo>
                    <a:pt x="6989" y="6423"/>
                    <a:pt x="6670" y="7040"/>
                    <a:pt x="6201" y="7496"/>
                  </a:cubicBezTo>
                  <a:cubicBezTo>
                    <a:pt x="6112" y="7582"/>
                    <a:pt x="5997" y="7625"/>
                    <a:pt x="5882" y="7625"/>
                  </a:cubicBezTo>
                  <a:cubicBezTo>
                    <a:pt x="5763" y="7625"/>
                    <a:pt x="5643" y="7578"/>
                    <a:pt x="5554" y="7486"/>
                  </a:cubicBezTo>
                  <a:cubicBezTo>
                    <a:pt x="5378" y="7305"/>
                    <a:pt x="5382" y="7014"/>
                    <a:pt x="5563" y="6839"/>
                  </a:cubicBezTo>
                  <a:cubicBezTo>
                    <a:pt x="5839" y="6567"/>
                    <a:pt x="6039" y="6227"/>
                    <a:pt x="6141" y="5853"/>
                  </a:cubicBezTo>
                  <a:cubicBezTo>
                    <a:pt x="5848" y="5597"/>
                    <a:pt x="5476" y="5462"/>
                    <a:pt x="5097" y="5462"/>
                  </a:cubicBezTo>
                  <a:cubicBezTo>
                    <a:pt x="4932" y="5462"/>
                    <a:pt x="4766" y="5488"/>
                    <a:pt x="4604" y="5541"/>
                  </a:cubicBezTo>
                  <a:cubicBezTo>
                    <a:pt x="3934" y="5757"/>
                    <a:pt x="3395" y="6399"/>
                    <a:pt x="3277" y="7211"/>
                  </a:cubicBezTo>
                  <a:cubicBezTo>
                    <a:pt x="3124" y="8283"/>
                    <a:pt x="3776" y="9294"/>
                    <a:pt x="4754" y="9429"/>
                  </a:cubicBezTo>
                  <a:cubicBezTo>
                    <a:pt x="5375" y="9510"/>
                    <a:pt x="5700" y="10093"/>
                    <a:pt x="5579" y="10637"/>
                  </a:cubicBezTo>
                  <a:cubicBezTo>
                    <a:pt x="5461" y="11170"/>
                    <a:pt x="5700" y="11691"/>
                    <a:pt x="6081" y="11754"/>
                  </a:cubicBezTo>
                  <a:cubicBezTo>
                    <a:pt x="6107" y="11758"/>
                    <a:pt x="6133" y="11761"/>
                    <a:pt x="6158" y="11761"/>
                  </a:cubicBezTo>
                  <a:cubicBezTo>
                    <a:pt x="6484" y="11761"/>
                    <a:pt x="6805" y="11426"/>
                    <a:pt x="6896" y="10973"/>
                  </a:cubicBezTo>
                  <a:cubicBezTo>
                    <a:pt x="6937" y="10754"/>
                    <a:pt x="7129" y="10602"/>
                    <a:pt x="7344" y="10602"/>
                  </a:cubicBezTo>
                  <a:cubicBezTo>
                    <a:pt x="7374" y="10602"/>
                    <a:pt x="7405" y="10605"/>
                    <a:pt x="7436" y="10611"/>
                  </a:cubicBezTo>
                  <a:cubicBezTo>
                    <a:pt x="7686" y="10661"/>
                    <a:pt x="7846" y="10906"/>
                    <a:pt x="7792" y="11154"/>
                  </a:cubicBezTo>
                  <a:cubicBezTo>
                    <a:pt x="7613" y="12049"/>
                    <a:pt x="6919" y="12675"/>
                    <a:pt x="6159" y="12675"/>
                  </a:cubicBezTo>
                  <a:cubicBezTo>
                    <a:pt x="5151" y="12675"/>
                    <a:pt x="4424" y="11613"/>
                    <a:pt x="4687" y="10437"/>
                  </a:cubicBezTo>
                  <a:cubicBezTo>
                    <a:pt x="4699" y="10383"/>
                    <a:pt x="4673" y="10341"/>
                    <a:pt x="4661" y="10340"/>
                  </a:cubicBezTo>
                  <a:cubicBezTo>
                    <a:pt x="3950" y="10249"/>
                    <a:pt x="3347" y="9874"/>
                    <a:pt x="2929" y="9321"/>
                  </a:cubicBezTo>
                  <a:cubicBezTo>
                    <a:pt x="2459" y="8697"/>
                    <a:pt x="2256" y="7881"/>
                    <a:pt x="2372" y="7080"/>
                  </a:cubicBezTo>
                  <a:cubicBezTo>
                    <a:pt x="2556" y="5804"/>
                    <a:pt x="3481" y="4823"/>
                    <a:pt x="4604" y="4596"/>
                  </a:cubicBezTo>
                  <a:cubicBezTo>
                    <a:pt x="4767" y="4563"/>
                    <a:pt x="4933" y="4547"/>
                    <a:pt x="5098" y="4547"/>
                  </a:cubicBezTo>
                  <a:cubicBezTo>
                    <a:pt x="5472" y="4547"/>
                    <a:pt x="5845" y="4631"/>
                    <a:pt x="6185" y="4796"/>
                  </a:cubicBezTo>
                  <a:cubicBezTo>
                    <a:pt x="6134" y="4535"/>
                    <a:pt x="6035" y="4286"/>
                    <a:pt x="5890" y="4062"/>
                  </a:cubicBezTo>
                  <a:cubicBezTo>
                    <a:pt x="5538" y="3517"/>
                    <a:pt x="5001" y="3251"/>
                    <a:pt x="4457" y="3251"/>
                  </a:cubicBezTo>
                  <a:cubicBezTo>
                    <a:pt x="3840" y="3251"/>
                    <a:pt x="3214" y="3593"/>
                    <a:pt x="2837" y="4261"/>
                  </a:cubicBezTo>
                  <a:cubicBezTo>
                    <a:pt x="2753" y="4407"/>
                    <a:pt x="2598" y="4489"/>
                    <a:pt x="2440" y="4489"/>
                  </a:cubicBezTo>
                  <a:cubicBezTo>
                    <a:pt x="2364" y="4489"/>
                    <a:pt x="2288" y="4470"/>
                    <a:pt x="2217" y="4430"/>
                  </a:cubicBezTo>
                  <a:cubicBezTo>
                    <a:pt x="1998" y="4306"/>
                    <a:pt x="1919" y="4031"/>
                    <a:pt x="2040" y="3811"/>
                  </a:cubicBezTo>
                  <a:cubicBezTo>
                    <a:pt x="2325" y="3306"/>
                    <a:pt x="2735" y="2902"/>
                    <a:pt x="3229" y="2642"/>
                  </a:cubicBezTo>
                  <a:cubicBezTo>
                    <a:pt x="3606" y="2440"/>
                    <a:pt x="4027" y="2335"/>
                    <a:pt x="4454" y="2335"/>
                  </a:cubicBezTo>
                  <a:close/>
                  <a:moveTo>
                    <a:pt x="4594" y="1"/>
                  </a:moveTo>
                  <a:cubicBezTo>
                    <a:pt x="3343" y="1"/>
                    <a:pt x="2175" y="634"/>
                    <a:pt x="1305" y="1783"/>
                  </a:cubicBezTo>
                  <a:cubicBezTo>
                    <a:pt x="465" y="2894"/>
                    <a:pt x="1" y="4364"/>
                    <a:pt x="1" y="5922"/>
                  </a:cubicBezTo>
                  <a:cubicBezTo>
                    <a:pt x="1" y="7648"/>
                    <a:pt x="581" y="9280"/>
                    <a:pt x="1588" y="10405"/>
                  </a:cubicBezTo>
                  <a:cubicBezTo>
                    <a:pt x="2089" y="10963"/>
                    <a:pt x="2446" y="11636"/>
                    <a:pt x="2629" y="12363"/>
                  </a:cubicBezTo>
                  <a:cubicBezTo>
                    <a:pt x="3071" y="14141"/>
                    <a:pt x="4378" y="15618"/>
                    <a:pt x="6093" y="15618"/>
                  </a:cubicBezTo>
                  <a:cubicBezTo>
                    <a:pt x="7055" y="15618"/>
                    <a:pt x="7962" y="15141"/>
                    <a:pt x="8643" y="14275"/>
                  </a:cubicBezTo>
                  <a:cubicBezTo>
                    <a:pt x="9300" y="13442"/>
                    <a:pt x="9620" y="12383"/>
                    <a:pt x="9543" y="11299"/>
                  </a:cubicBezTo>
                  <a:lnTo>
                    <a:pt x="9080" y="4829"/>
                  </a:lnTo>
                  <a:cubicBezTo>
                    <a:pt x="8930" y="2731"/>
                    <a:pt x="7210" y="8"/>
                    <a:pt x="46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3917075" y="3116525"/>
              <a:ext cx="46975" cy="101900"/>
            </a:xfrm>
            <a:custGeom>
              <a:avLst/>
              <a:gdLst/>
              <a:ahLst/>
              <a:cxnLst/>
              <a:rect l="l" t="t" r="r" b="b"/>
              <a:pathLst>
                <a:path w="1879" h="4076" extrusionOk="0">
                  <a:moveTo>
                    <a:pt x="1376" y="1"/>
                  </a:moveTo>
                  <a:cubicBezTo>
                    <a:pt x="1259" y="1"/>
                    <a:pt x="1142" y="46"/>
                    <a:pt x="1052" y="135"/>
                  </a:cubicBezTo>
                  <a:cubicBezTo>
                    <a:pt x="1" y="1187"/>
                    <a:pt x="1" y="2890"/>
                    <a:pt x="1052" y="3941"/>
                  </a:cubicBezTo>
                  <a:cubicBezTo>
                    <a:pt x="1142" y="4031"/>
                    <a:pt x="1259" y="4076"/>
                    <a:pt x="1376" y="4076"/>
                  </a:cubicBezTo>
                  <a:cubicBezTo>
                    <a:pt x="1493" y="4076"/>
                    <a:pt x="1610" y="4031"/>
                    <a:pt x="1700" y="3941"/>
                  </a:cubicBezTo>
                  <a:cubicBezTo>
                    <a:pt x="1878" y="3763"/>
                    <a:pt x="1878" y="3473"/>
                    <a:pt x="1700" y="3295"/>
                  </a:cubicBezTo>
                  <a:cubicBezTo>
                    <a:pt x="1005" y="2601"/>
                    <a:pt x="1005" y="1476"/>
                    <a:pt x="1700" y="782"/>
                  </a:cubicBezTo>
                  <a:cubicBezTo>
                    <a:pt x="1878" y="604"/>
                    <a:pt x="1878" y="314"/>
                    <a:pt x="1700" y="135"/>
                  </a:cubicBezTo>
                  <a:cubicBezTo>
                    <a:pt x="1610" y="46"/>
                    <a:pt x="1493"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3974675" y="3140050"/>
              <a:ext cx="34075" cy="54750"/>
            </a:xfrm>
            <a:custGeom>
              <a:avLst/>
              <a:gdLst/>
              <a:ahLst/>
              <a:cxnLst/>
              <a:rect l="l" t="t" r="r" b="b"/>
              <a:pathLst>
                <a:path w="1363" h="2190" extrusionOk="0">
                  <a:moveTo>
                    <a:pt x="859" y="0"/>
                  </a:moveTo>
                  <a:cubicBezTo>
                    <a:pt x="740" y="0"/>
                    <a:pt x="621" y="47"/>
                    <a:pt x="531" y="139"/>
                  </a:cubicBezTo>
                  <a:cubicBezTo>
                    <a:pt x="1" y="669"/>
                    <a:pt x="1" y="1526"/>
                    <a:pt x="531" y="2056"/>
                  </a:cubicBezTo>
                  <a:cubicBezTo>
                    <a:pt x="620" y="2145"/>
                    <a:pt x="737" y="2189"/>
                    <a:pt x="854" y="2189"/>
                  </a:cubicBezTo>
                  <a:cubicBezTo>
                    <a:pt x="971" y="2189"/>
                    <a:pt x="1088" y="2145"/>
                    <a:pt x="1177" y="2056"/>
                  </a:cubicBezTo>
                  <a:cubicBezTo>
                    <a:pt x="1355" y="1876"/>
                    <a:pt x="1355" y="1587"/>
                    <a:pt x="1177" y="1409"/>
                  </a:cubicBezTo>
                  <a:cubicBezTo>
                    <a:pt x="1005" y="1237"/>
                    <a:pt x="1005" y="958"/>
                    <a:pt x="1177" y="786"/>
                  </a:cubicBezTo>
                  <a:cubicBezTo>
                    <a:pt x="1361" y="609"/>
                    <a:pt x="1363" y="314"/>
                    <a:pt x="1182" y="135"/>
                  </a:cubicBezTo>
                  <a:cubicBezTo>
                    <a:pt x="1093" y="45"/>
                    <a:pt x="976" y="0"/>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3860325" y="3077025"/>
              <a:ext cx="68825" cy="180875"/>
            </a:xfrm>
            <a:custGeom>
              <a:avLst/>
              <a:gdLst/>
              <a:ahLst/>
              <a:cxnLst/>
              <a:rect l="l" t="t" r="r" b="b"/>
              <a:pathLst>
                <a:path w="2753" h="7235" extrusionOk="0">
                  <a:moveTo>
                    <a:pt x="2249" y="1"/>
                  </a:moveTo>
                  <a:cubicBezTo>
                    <a:pt x="2132" y="1"/>
                    <a:pt x="2015" y="46"/>
                    <a:pt x="1926" y="134"/>
                  </a:cubicBezTo>
                  <a:cubicBezTo>
                    <a:pt x="1" y="2060"/>
                    <a:pt x="1" y="5177"/>
                    <a:pt x="1926" y="7101"/>
                  </a:cubicBezTo>
                  <a:cubicBezTo>
                    <a:pt x="2016" y="7190"/>
                    <a:pt x="2133" y="7234"/>
                    <a:pt x="2250" y="7234"/>
                  </a:cubicBezTo>
                  <a:cubicBezTo>
                    <a:pt x="2367" y="7234"/>
                    <a:pt x="2484" y="7190"/>
                    <a:pt x="2573" y="7101"/>
                  </a:cubicBezTo>
                  <a:cubicBezTo>
                    <a:pt x="2753" y="6921"/>
                    <a:pt x="2753" y="6632"/>
                    <a:pt x="2573" y="6454"/>
                  </a:cubicBezTo>
                  <a:cubicBezTo>
                    <a:pt x="1005" y="4888"/>
                    <a:pt x="1005" y="2349"/>
                    <a:pt x="2573" y="783"/>
                  </a:cubicBezTo>
                  <a:cubicBezTo>
                    <a:pt x="2753" y="603"/>
                    <a:pt x="2753" y="314"/>
                    <a:pt x="2573" y="136"/>
                  </a:cubicBezTo>
                  <a:cubicBezTo>
                    <a:pt x="2484" y="46"/>
                    <a:pt x="2366" y="1"/>
                    <a:pt x="2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86300" y="1582403"/>
            <a:ext cx="5922900" cy="4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endParaRPr lang="en-US"/>
          </a:p>
        </p:txBody>
      </p:sp>
    </p:spTree>
    <p:extLst>
      <p:ext uri="{BB962C8B-B14F-4D97-AF65-F5344CB8AC3E}">
        <p14:creationId xmlns:p14="http://schemas.microsoft.com/office/powerpoint/2010/main" val="1879978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053528" y="2571750"/>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Expected Achievements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3</a:t>
            </a:r>
          </a:p>
        </p:txBody>
      </p:sp>
    </p:spTree>
    <p:extLst>
      <p:ext uri="{BB962C8B-B14F-4D97-AF65-F5344CB8AC3E}">
        <p14:creationId xmlns:p14="http://schemas.microsoft.com/office/powerpoint/2010/main" val="96968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2" name="Google Shape;489;p47">
            <a:extLst>
              <a:ext uri="{FF2B5EF4-FFF2-40B4-BE49-F238E27FC236}">
                <a16:creationId xmlns:a16="http://schemas.microsoft.com/office/drawing/2014/main" id="{F6D5DEFE-747E-8E3E-A611-A37357722275}"/>
              </a:ext>
            </a:extLst>
          </p:cNvPr>
          <p:cNvSpPr txBox="1">
            <a:spLocks/>
          </p:cNvSpPr>
          <p:nvPr/>
        </p:nvSpPr>
        <p:spPr>
          <a:xfrm>
            <a:off x="571280" y="402788"/>
            <a:ext cx="5414096" cy="13521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r>
              <a:rPr lang="en-US" sz="4000" b="1"/>
              <a:t>Expected Achievements</a:t>
            </a:r>
          </a:p>
        </p:txBody>
      </p:sp>
      <p:pic>
        <p:nvPicPr>
          <p:cNvPr id="7" name="Google Shape;491;p47">
            <a:extLst>
              <a:ext uri="{FF2B5EF4-FFF2-40B4-BE49-F238E27FC236}">
                <a16:creationId xmlns:a16="http://schemas.microsoft.com/office/drawing/2014/main" id="{441DCD4C-EBF5-E80B-262D-6405206AFF45}"/>
              </a:ext>
            </a:extLst>
          </p:cNvPr>
          <p:cNvPicPr preferRelativeResize="0"/>
          <p:nvPr/>
        </p:nvPicPr>
        <p:blipFill rotWithShape="1">
          <a:blip r:embed="rId3">
            <a:alphaModFix/>
          </a:blip>
          <a:srcRect r="4021"/>
          <a:stretch/>
        </p:blipFill>
        <p:spPr>
          <a:xfrm rot="16200000">
            <a:off x="6715380" y="-1238912"/>
            <a:ext cx="6920125" cy="3926075"/>
          </a:xfrm>
          <a:prstGeom prst="rect">
            <a:avLst/>
          </a:prstGeom>
          <a:noFill/>
          <a:ln>
            <a:noFill/>
          </a:ln>
        </p:spPr>
      </p:pic>
      <p:sp>
        <p:nvSpPr>
          <p:cNvPr id="4" name="Google Shape;218;p32">
            <a:extLst>
              <a:ext uri="{FF2B5EF4-FFF2-40B4-BE49-F238E27FC236}">
                <a16:creationId xmlns:a16="http://schemas.microsoft.com/office/drawing/2014/main" id="{09F95DAF-B0E5-A5C0-2154-3230B1F03623}"/>
              </a:ext>
            </a:extLst>
          </p:cNvPr>
          <p:cNvSpPr txBox="1">
            <a:spLocks/>
          </p:cNvSpPr>
          <p:nvPr/>
        </p:nvSpPr>
        <p:spPr>
          <a:xfrm>
            <a:off x="66232" y="1754957"/>
            <a:ext cx="8418705" cy="2934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Char char="●"/>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pPr indent="-317500" algn="l">
              <a:spcBef>
                <a:spcPts val="1000"/>
              </a:spcBef>
              <a:buSzPts val="1400"/>
            </a:pPr>
            <a:r>
              <a:rPr lang="en-US"/>
              <a:t>Ability to </a:t>
            </a:r>
            <a:r>
              <a:rPr lang="en-US">
                <a:solidFill>
                  <a:srgbClr val="344443"/>
                </a:solidFill>
              </a:rPr>
              <a:t>achieve good </a:t>
            </a:r>
            <a:r>
              <a:rPr lang="en-US"/>
              <a:t>training results even with limited clean training data.</a:t>
            </a:r>
          </a:p>
          <a:p>
            <a:pPr indent="-317500" algn="l">
              <a:spcBef>
                <a:spcPts val="1000"/>
              </a:spcBef>
              <a:buSzPts val="1400"/>
            </a:pPr>
            <a:r>
              <a:rPr lang="en-US"/>
              <a:t>Enhance speaker's sound quality through eliminating noise from the signal.</a:t>
            </a:r>
          </a:p>
          <a:p>
            <a:pPr marL="139700" indent="0" algn="l">
              <a:spcBef>
                <a:spcPts val="1000"/>
              </a:spcBef>
              <a:buSzPts val="1400"/>
              <a:buNone/>
            </a:pPr>
            <a:endParaRPr lang="en-US"/>
          </a:p>
          <a:p>
            <a:pPr marL="139700" indent="0" algn="l">
              <a:spcBef>
                <a:spcPts val="1000"/>
              </a:spcBef>
              <a:buSzPts val="1400"/>
              <a:buNone/>
            </a:pPr>
            <a:r>
              <a:rPr lang="en-US" b="1"/>
              <a:t>Products:</a:t>
            </a:r>
          </a:p>
          <a:p>
            <a:pPr indent="-317500" algn="l">
              <a:spcBef>
                <a:spcPts val="1000"/>
              </a:spcBef>
              <a:buSzPts val="1400"/>
            </a:pPr>
            <a:r>
              <a:rPr lang="en-US"/>
              <a:t>Comprehensive summary &amp; Theoretical insights.</a:t>
            </a:r>
          </a:p>
          <a:p>
            <a:pPr indent="-317500" algn="l">
              <a:spcBef>
                <a:spcPts val="1000"/>
              </a:spcBef>
              <a:buSzPts val="1400"/>
            </a:pPr>
            <a:r>
              <a:rPr lang="en-US"/>
              <a:t>Algorithm implementation.</a:t>
            </a:r>
          </a:p>
          <a:p>
            <a:pPr indent="-317500" algn="l">
              <a:spcBef>
                <a:spcPts val="1000"/>
              </a:spcBef>
              <a:buSzPts val="1400"/>
            </a:pPr>
            <a:r>
              <a:rPr lang="en-US"/>
              <a:t>Visualization of achieved outcomes.</a:t>
            </a:r>
          </a:p>
        </p:txBody>
      </p:sp>
    </p:spTree>
    <p:extLst>
      <p:ext uri="{BB962C8B-B14F-4D97-AF65-F5344CB8AC3E}">
        <p14:creationId xmlns:p14="http://schemas.microsoft.com/office/powerpoint/2010/main" val="279512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2571750"/>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Research process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4</a:t>
            </a:r>
          </a:p>
        </p:txBody>
      </p:sp>
    </p:spTree>
    <p:extLst>
      <p:ext uri="{BB962C8B-B14F-4D97-AF65-F5344CB8AC3E}">
        <p14:creationId xmlns:p14="http://schemas.microsoft.com/office/powerpoint/2010/main" val="202248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N2N Advantages (against N2C)</a:t>
            </a:r>
            <a:endParaRPr/>
          </a:p>
        </p:txBody>
      </p:sp>
      <p:sp>
        <p:nvSpPr>
          <p:cNvPr id="246" name="Google Shape;246;p34"/>
          <p:cNvSpPr txBox="1">
            <a:spLocks noGrp="1"/>
          </p:cNvSpPr>
          <p:nvPr>
            <p:ph type="subTitle" idx="4"/>
          </p:nvPr>
        </p:nvSpPr>
        <p:spPr>
          <a:xfrm>
            <a:off x="630702" y="2058327"/>
            <a:ext cx="2646483" cy="107758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t>Requires relatively small amount of clean data</a:t>
            </a:r>
          </a:p>
        </p:txBody>
      </p:sp>
      <p:sp>
        <p:nvSpPr>
          <p:cNvPr id="247" name="Google Shape;247;p34"/>
          <p:cNvSpPr txBox="1">
            <a:spLocks noGrp="1"/>
          </p:cNvSpPr>
          <p:nvPr>
            <p:ph type="subTitle" idx="5"/>
          </p:nvPr>
        </p:nvSpPr>
        <p:spPr>
          <a:xfrm>
            <a:off x="3415518" y="2069848"/>
            <a:ext cx="2535044" cy="7568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Potential for Robustness</a:t>
            </a:r>
          </a:p>
        </p:txBody>
      </p:sp>
      <p:sp>
        <p:nvSpPr>
          <p:cNvPr id="248" name="Google Shape;248;p34"/>
          <p:cNvSpPr txBox="1">
            <a:spLocks noGrp="1"/>
          </p:cNvSpPr>
          <p:nvPr>
            <p:ph type="subTitle" idx="1"/>
          </p:nvPr>
        </p:nvSpPr>
        <p:spPr>
          <a:xfrm>
            <a:off x="712962" y="3097532"/>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many real-world scenarios, obtaining clean data can be challenging.</a:t>
            </a:r>
          </a:p>
          <a:p>
            <a:pPr marL="0" lvl="0" indent="0" algn="l" rtl="0">
              <a:spcBef>
                <a:spcPts val="0"/>
              </a:spcBef>
              <a:spcAft>
                <a:spcPts val="0"/>
              </a:spcAft>
              <a:buNone/>
            </a:pPr>
            <a:r>
              <a:rPr lang="en-US"/>
              <a:t>N2N is that it requires relatively small amount of clean data (noise-free). </a:t>
            </a:r>
          </a:p>
        </p:txBody>
      </p:sp>
      <p:sp>
        <p:nvSpPr>
          <p:cNvPr id="249" name="Google Shape;249;p34"/>
          <p:cNvSpPr txBox="1">
            <a:spLocks noGrp="1"/>
          </p:cNvSpPr>
          <p:nvPr>
            <p:ph type="subTitle" idx="2"/>
          </p:nvPr>
        </p:nvSpPr>
        <p:spPr>
          <a:xfrm>
            <a:off x="3457438" y="2826703"/>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N2N is trained on noisy data so it is more robust to noise in real-world usage.</a:t>
            </a:r>
          </a:p>
        </p:txBody>
      </p:sp>
      <p:sp>
        <p:nvSpPr>
          <p:cNvPr id="250" name="Google Shape;250;p34"/>
          <p:cNvSpPr txBox="1">
            <a:spLocks noGrp="1"/>
          </p:cNvSpPr>
          <p:nvPr>
            <p:ph type="subTitle" idx="3"/>
          </p:nvPr>
        </p:nvSpPr>
        <p:spPr>
          <a:xfrm>
            <a:off x="6227238" y="2771919"/>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using noisy data, N2N can potentially reduce the cost and effort involved in preparing the training dataset.</a:t>
            </a:r>
            <a:endParaRPr/>
          </a:p>
        </p:txBody>
      </p:sp>
      <p:sp>
        <p:nvSpPr>
          <p:cNvPr id="251" name="Google Shape;251;p34"/>
          <p:cNvSpPr txBox="1">
            <a:spLocks noGrp="1"/>
          </p:cNvSpPr>
          <p:nvPr>
            <p:ph type="subTitle" idx="6"/>
          </p:nvPr>
        </p:nvSpPr>
        <p:spPr>
          <a:xfrm>
            <a:off x="6220200" y="1954897"/>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Cost Efficiency</a:t>
            </a:r>
            <a:endParaRPr/>
          </a:p>
        </p:txBody>
      </p:sp>
      <p:pic>
        <p:nvPicPr>
          <p:cNvPr id="2" name="Picture 1">
            <a:extLst>
              <a:ext uri="{FF2B5EF4-FFF2-40B4-BE49-F238E27FC236}">
                <a16:creationId xmlns:a16="http://schemas.microsoft.com/office/drawing/2014/main" id="{7D24BA93-C202-AB85-F53F-0AC1F1A678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68" b="92525" l="4535" r="92674">
                        <a14:foregroundMark x1="45814" y1="9873" x2="52326" y2="9168"/>
                        <a14:foregroundMark x1="10814" y1="30889" x2="7791" y2="51340"/>
                        <a14:foregroundMark x1="7442" y1="37941" x2="4535" y2="48378"/>
                        <a14:foregroundMark x1="49302" y1="89281" x2="50930" y2="92525"/>
                        <a14:foregroundMark x1="66163" y1="58533" x2="69651" y2="44429"/>
                        <a14:foregroundMark x1="69651" y1="44429" x2="66744" y2="40056"/>
                        <a14:foregroundMark x1="73488" y1="68406" x2="80116" y2="55148"/>
                        <a14:foregroundMark x1="80116" y1="55148" x2="78721" y2="40621"/>
                        <a14:foregroundMark x1="78721" y1="40621" x2="73837" y2="31594"/>
                        <a14:foregroundMark x1="81395" y1="82370" x2="90000" y2="66008"/>
                        <a14:foregroundMark x1="90000" y1="66008" x2="92674" y2="47250"/>
                        <a14:foregroundMark x1="92674" y1="47250" x2="83605" y2="19464"/>
                        <a14:foregroundMark x1="83605" y1="19464" x2="83488" y2="19464"/>
                      </a14:backgroundRemoval>
                    </a14:imgEffect>
                  </a14:imgLayer>
                </a14:imgProps>
              </a:ext>
            </a:extLst>
          </a:blip>
          <a:stretch>
            <a:fillRect/>
          </a:stretch>
        </p:blipFill>
        <p:spPr>
          <a:xfrm>
            <a:off x="1329831" y="1344279"/>
            <a:ext cx="803642" cy="662537"/>
          </a:xfrm>
          <a:prstGeom prst="rect">
            <a:avLst/>
          </a:prstGeom>
        </p:spPr>
      </p:pic>
      <p:pic>
        <p:nvPicPr>
          <p:cNvPr id="1030" name="Picture 6" descr="Robust Icons &amp; Symbols">
            <a:extLst>
              <a:ext uri="{FF2B5EF4-FFF2-40B4-BE49-F238E27FC236}">
                <a16:creationId xmlns:a16="http://schemas.microsoft.com/office/drawing/2014/main" id="{8D3E6B87-0C50-5F66-10E9-1834C8595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703" y="1296174"/>
            <a:ext cx="740090" cy="740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Clipart Pictures Source - Cost Effective Icon Png Transparent PNG -  1602x1499 - Free Download on NicePNG">
            <a:extLst>
              <a:ext uri="{FF2B5EF4-FFF2-40B4-BE49-F238E27FC236}">
                <a16:creationId xmlns:a16="http://schemas.microsoft.com/office/drawing/2014/main" id="{0891A3E6-EA62-468F-7276-1DC3BAF3324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128" b="94133" l="1829" r="98171">
                        <a14:foregroundMark x1="8049" y1="78618" x2="5854" y2="79531"/>
                        <a14:foregroundMark x1="14756" y1="92177" x2="16951" y2="94133"/>
                        <a14:foregroundMark x1="2195" y1="81095" x2="2927" y2="81095"/>
                        <a14:foregroundMark x1="94878" y1="50326" x2="90610" y2="61930"/>
                        <a14:foregroundMark x1="98171" y1="50587" x2="98049" y2="51369"/>
                        <a14:foregroundMark x1="67805" y1="36897" x2="69146" y2="42373"/>
                        <a14:foregroundMark x1="70122" y1="15124" x2="70366" y2="19426"/>
                        <a14:foregroundMark x1="78902" y1="6128" x2="79512" y2="7301"/>
                      </a14:backgroundRemoval>
                    </a14:imgEffect>
                  </a14:imgLayer>
                </a14:imgProps>
              </a:ext>
              <a:ext uri="{28A0092B-C50C-407E-A947-70E740481C1C}">
                <a14:useLocalDpi xmlns:a14="http://schemas.microsoft.com/office/drawing/2010/main" val="0"/>
              </a:ext>
            </a:extLst>
          </a:blip>
          <a:srcRect/>
          <a:stretch>
            <a:fillRect/>
          </a:stretch>
        </p:blipFill>
        <p:spPr bwMode="auto">
          <a:xfrm>
            <a:off x="6812679" y="1285552"/>
            <a:ext cx="801129" cy="74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3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4"/>
            <a:ext cx="7704000" cy="1060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Datasets and Data Generation for N2N training and evaluation</a:t>
            </a:r>
            <a:endParaRPr b="1"/>
          </a:p>
        </p:txBody>
      </p:sp>
      <p:sp>
        <p:nvSpPr>
          <p:cNvPr id="430" name="Google Shape;430;p44"/>
          <p:cNvSpPr txBox="1">
            <a:spLocks noGrp="1"/>
          </p:cNvSpPr>
          <p:nvPr>
            <p:ph type="subTitle" idx="5"/>
          </p:nvPr>
        </p:nvSpPr>
        <p:spPr>
          <a:xfrm>
            <a:off x="1486300" y="2776858"/>
            <a:ext cx="5922900" cy="421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Manipulating the recordings using Pydub library</a:t>
            </a:r>
            <a:endParaRPr dirty="0"/>
          </a:p>
        </p:txBody>
      </p:sp>
      <p:sp>
        <p:nvSpPr>
          <p:cNvPr id="431" name="Google Shape;431;p44"/>
          <p:cNvSpPr txBox="1">
            <a:spLocks noGrp="1"/>
          </p:cNvSpPr>
          <p:nvPr>
            <p:ph type="subTitle" idx="6"/>
          </p:nvPr>
        </p:nvSpPr>
        <p:spPr>
          <a:xfrm>
            <a:off x="1486300" y="3841917"/>
            <a:ext cx="5922900" cy="490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Complying the manipulated recordings with predefined metrics such as SNR and PESQ.</a:t>
            </a:r>
            <a:endParaRP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46996" y="1655753"/>
            <a:ext cx="5922900" cy="9126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t>Collection of existing audio recordings of a BNET radio from RAFAEL, recording of additional samples.</a:t>
            </a:r>
            <a:br>
              <a:rPr lang="en-US" dirty="0"/>
            </a:br>
            <a:r>
              <a:rPr lang="en-US" dirty="0"/>
              <a:t>Using existing data sets from existing packages and transferring them through a BNET radio.</a:t>
            </a:r>
          </a:p>
        </p:txBody>
      </p:sp>
      <p:pic>
        <p:nvPicPr>
          <p:cNvPr id="2050" name="Picture 2" descr="Data Collection Vector Icon 14655248 Vector Art at Vecteezy">
            <a:extLst>
              <a:ext uri="{FF2B5EF4-FFF2-40B4-BE49-F238E27FC236}">
                <a16:creationId xmlns:a16="http://schemas.microsoft.com/office/drawing/2014/main" id="{33F72C1F-73F1-8974-377F-5F8229E519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9167" y1="56302" x2="40781" y2="56302"/>
                        <a14:foregroundMark x1="65052" y1="62865" x2="66198" y2="62135"/>
                        <a14:foregroundMark x1="43021" y1="79219" x2="43021" y2="81198"/>
                        <a14:foregroundMark x1="34063" y1="42240" x2="34375" y2="42656"/>
                        <a14:foregroundMark x1="30104" y1="30312" x2="30521" y2="30312"/>
                        <a14:foregroundMark x1="30781" y1="26458" x2="30781" y2="26458"/>
                        <a14:foregroundMark x1="30938" y1="22188" x2="30938" y2="22188"/>
                        <a14:foregroundMark x1="51302" y1="21458" x2="51302" y2="21458"/>
                        <a14:foregroundMark x1="51406" y1="26146" x2="51406" y2="26146"/>
                        <a14:foregroundMark x1="51563" y1="30156" x2="51563" y2="30156"/>
                        <a14:foregroundMark x1="54688" y1="33854" x2="54688" y2="33854"/>
                        <a14:foregroundMark x1="64792" y1="33021" x2="64792" y2="33021"/>
                        <a14:foregroundMark x1="72188" y1="30573" x2="72188" y2="30573"/>
                        <a14:foregroundMark x1="72448" y1="26302" x2="72448" y2="26302"/>
                        <a14:foregroundMark x1="72448" y1="22031" x2="72448" y2="22031"/>
                        <a14:backgroundMark x1="32500" y1="16771" x2="32500" y2="16771"/>
                        <a14:backgroundMark x1="55000" y1="17188" x2="55000" y2="17188"/>
                        <a14:backgroundMark x1="77708" y1="16927" x2="77708" y2="16927"/>
                      </a14:backgroundRemoval>
                    </a14:imgEffect>
                  </a14:imgLayer>
                </a14:imgProps>
              </a:ext>
              <a:ext uri="{28A0092B-C50C-407E-A947-70E740481C1C}">
                <a14:useLocalDpi xmlns:a14="http://schemas.microsoft.com/office/drawing/2010/main" val="0"/>
              </a:ext>
            </a:extLst>
          </a:blip>
          <a:srcRect/>
          <a:stretch>
            <a:fillRect/>
          </a:stretch>
        </p:blipFill>
        <p:spPr bwMode="auto">
          <a:xfrm>
            <a:off x="636644" y="1655753"/>
            <a:ext cx="810352" cy="810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cleansing Data preparation Icon design Computer Icons, recondition,  angle, text, service png | PNGWing">
            <a:extLst>
              <a:ext uri="{FF2B5EF4-FFF2-40B4-BE49-F238E27FC236}">
                <a16:creationId xmlns:a16="http://schemas.microsoft.com/office/drawing/2014/main" id="{53E1DC73-C99F-7718-2812-8AC3E102A5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01" b="89877" l="10000" r="90000">
                        <a14:foregroundMark x1="23478" y1="26074" x2="23696" y2="31595"/>
                        <a14:foregroundMark x1="55435" y1="13957" x2="54348" y2="15184"/>
                        <a14:foregroundMark x1="38696" y1="4601" x2="40326" y2="4601"/>
                      </a14:backgroundRemoval>
                    </a14:imgEffect>
                  </a14:imgLayer>
                </a14:imgProps>
              </a:ext>
              <a:ext uri="{28A0092B-C50C-407E-A947-70E740481C1C}">
                <a14:useLocalDpi xmlns:a14="http://schemas.microsoft.com/office/drawing/2010/main" val="0"/>
              </a:ext>
            </a:extLst>
          </a:blip>
          <a:srcRect/>
          <a:stretch>
            <a:fillRect/>
          </a:stretch>
        </p:blipFill>
        <p:spPr bwMode="auto">
          <a:xfrm>
            <a:off x="631814" y="2776858"/>
            <a:ext cx="926243" cy="6563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706 Dashboard Metrics Icon Images, Stock Photos &amp; Vectors | Shutterstock">
            <a:extLst>
              <a:ext uri="{FF2B5EF4-FFF2-40B4-BE49-F238E27FC236}">
                <a16:creationId xmlns:a16="http://schemas.microsoft.com/office/drawing/2014/main" id="{DC63EF62-255E-2776-E29A-2FF4446ABD5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1538" y1="60714" x2="61538" y2="61786"/>
                        <a14:foregroundMark x1="39231" y1="55714" x2="39231" y2="55714"/>
                        <a14:foregroundMark x1="17692" y1="65357" x2="17692" y2="65357"/>
                        <a14:foregroundMark x1="22692" y1="41786" x2="22692" y2="41786"/>
                      </a14:backgroundRemoval>
                    </a14:imgEffect>
                  </a14:imgLayer>
                </a14:imgProps>
              </a:ext>
              <a:ext uri="{28A0092B-C50C-407E-A947-70E740481C1C}">
                <a14:useLocalDpi xmlns:a14="http://schemas.microsoft.com/office/drawing/2010/main" val="0"/>
              </a:ext>
            </a:extLst>
          </a:blip>
          <a:srcRect/>
          <a:stretch>
            <a:fillRect/>
          </a:stretch>
        </p:blipFill>
        <p:spPr bwMode="auto">
          <a:xfrm>
            <a:off x="687205" y="3650389"/>
            <a:ext cx="759791" cy="81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46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Model architecture </a:t>
            </a:r>
          </a:p>
        </p:txBody>
      </p:sp>
      <p:pic>
        <p:nvPicPr>
          <p:cNvPr id="3" name="תמונה 2">
            <a:extLst>
              <a:ext uri="{FF2B5EF4-FFF2-40B4-BE49-F238E27FC236}">
                <a16:creationId xmlns:a16="http://schemas.microsoft.com/office/drawing/2014/main" id="{EFE9BF07-F581-1331-13D1-00EDE26B906D}"/>
              </a:ext>
            </a:extLst>
          </p:cNvPr>
          <p:cNvPicPr>
            <a:picLocks noChangeAspect="1"/>
          </p:cNvPicPr>
          <p:nvPr/>
        </p:nvPicPr>
        <p:blipFill>
          <a:blip r:embed="rId3"/>
          <a:stretch>
            <a:fillRect/>
          </a:stretch>
        </p:blipFill>
        <p:spPr>
          <a:xfrm>
            <a:off x="4674414" y="1069296"/>
            <a:ext cx="4365457" cy="2141751"/>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B6166827-5001-A807-6829-A3891411BC34}"/>
                  </a:ext>
                </a:extLst>
              </p:cNvPr>
              <p:cNvSpPr txBox="1"/>
              <p:nvPr/>
            </p:nvSpPr>
            <p:spPr>
              <a:xfrm>
                <a:off x="416374" y="1069296"/>
                <a:ext cx="4561667" cy="3977499"/>
              </a:xfrm>
              <a:prstGeom prst="rect">
                <a:avLst/>
              </a:prstGeom>
              <a:noFill/>
            </p:spPr>
            <p:txBody>
              <a:bodyPr wrap="square" rtlCol="1">
                <a:spAutoFit/>
              </a:bodyPr>
              <a:lstStyle/>
              <a:p>
                <a:r>
                  <a:rPr lang="en-US">
                    <a:solidFill>
                      <a:srgbClr val="344443"/>
                    </a:solidFill>
                    <a:latin typeface="Inter" panose="020B0604020202020204" charset="0"/>
                    <a:ea typeface="Inter" panose="020B0604020202020204" charset="0"/>
                  </a:rPr>
                  <a:t>The overall architecture of the model as shown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on the right is built to work with audio signals.</a:t>
                </a:r>
              </a:p>
              <a:p>
                <a:endParaRPr lang="en-US">
                  <a:solidFill>
                    <a:srgbClr val="344443"/>
                  </a:solidFill>
                  <a:latin typeface="Inter" panose="020B0604020202020204" charset="0"/>
                  <a:ea typeface="Inter" panose="020B0604020202020204" charset="0"/>
                </a:endParaRPr>
              </a:p>
              <a:p>
                <a:r>
                  <a:rPr lang="en-US" u="sng">
                    <a:solidFill>
                      <a:srgbClr val="344443"/>
                    </a:solidFill>
                    <a:latin typeface="Inter" panose="020B0604020202020204" charset="0"/>
                    <a:ea typeface="Inter" panose="020B0604020202020204" charset="0"/>
                  </a:rPr>
                  <a:t>5 main parts of the model’s architecture:</a:t>
                </a: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An input </a:t>
                </a:r>
                <a14:m>
                  <m:oMath xmlns:m="http://schemas.openxmlformats.org/officeDocument/2006/math">
                    <m:r>
                      <a:rPr lang="en-US" sz="1800" b="1" i="1" smtClean="0">
                        <a:solidFill>
                          <a:srgbClr val="344443"/>
                        </a:solidFill>
                        <a:latin typeface="Cambria Math" panose="02040503050406030204" pitchFamily="18" charset="0"/>
                      </a:rPr>
                      <m:t>𝒙</m:t>
                    </m:r>
                  </m:oMath>
                </a14:m>
                <a:r>
                  <a:rPr lang="en-US">
                    <a:solidFill>
                      <a:srgbClr val="344443"/>
                    </a:solidFill>
                    <a:latin typeface="Inter" panose="020B0604020202020204" charset="0"/>
                    <a:ea typeface="Inter" panose="020B0604020202020204" charset="0"/>
                  </a:rPr>
                  <a:t> is a </a:t>
                </a:r>
                <a:r>
                  <a:rPr lang="en-US" b="1">
                    <a:solidFill>
                      <a:schemeClr val="tx2"/>
                    </a:solidFill>
                    <a:latin typeface="Inter" panose="020B0604020202020204" charset="0"/>
                    <a:ea typeface="Inter" panose="020B0604020202020204" charset="0"/>
                  </a:rPr>
                  <a:t>noisy waveform </a:t>
                </a:r>
                <a:r>
                  <a:rPr lang="en-US">
                    <a:solidFill>
                      <a:srgbClr val="344443"/>
                    </a:solidFill>
                    <a:latin typeface="Inter" panose="020B0604020202020204" charset="0"/>
                    <a:ea typeface="Inter" panose="020B0604020202020204" charset="0"/>
                  </a:rPr>
                  <a:t>in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time-domain.</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time domain waveform is converted into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the time-frequency domain using the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Short Time Fourier Transform.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This transform </a:t>
                </a:r>
                <a:r>
                  <a:rPr lang="en-US" b="1">
                    <a:solidFill>
                      <a:srgbClr val="344443"/>
                    </a:solidFill>
                    <a:latin typeface="Inter" panose="020B0604020202020204" charset="0"/>
                    <a:ea typeface="Inter" panose="020B0604020202020204" charset="0"/>
                  </a:rPr>
                  <a:t>outputs </a:t>
                </a:r>
                <a:r>
                  <a:rPr lang="en-US">
                    <a:solidFill>
                      <a:srgbClr val="344443"/>
                    </a:solidFill>
                    <a:latin typeface="Inter" panose="020B0604020202020204" charset="0"/>
                    <a:ea typeface="Inter" panose="020B0604020202020204" charset="0"/>
                  </a:rPr>
                  <a:t>a (noisy) </a:t>
                </a:r>
                <a:r>
                  <a:rPr lang="en-US" b="1">
                    <a:solidFill>
                      <a:srgbClr val="344443"/>
                    </a:solidFill>
                    <a:latin typeface="Inter" panose="020B0604020202020204" charset="0"/>
                    <a:ea typeface="Inter" panose="020B0604020202020204" charset="0"/>
                  </a:rPr>
                  <a:t>complex- matrix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a:solidFill>
                      <a:srgbClr val="344443"/>
                    </a:solidFill>
                    <a:latin typeface="Inter" panose="020B0604020202020204" charset="0"/>
                    <a:ea typeface="Inter" panose="020B0604020202020204" charset="0"/>
                  </a:rPr>
                  <a:t>.</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noisy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a:solidFill>
                      <a:srgbClr val="344443"/>
                    </a:solidFill>
                    <a:latin typeface="Inter" panose="020B0604020202020204" charset="0"/>
                    <a:ea typeface="Inter" panose="020B0604020202020204" charset="0"/>
                  </a:rPr>
                  <a:t> goes through the Deep Complex U-net (DNN) layers </a:t>
                </a:r>
                <a:br>
                  <a:rPr lang="en-US">
                    <a:solidFill>
                      <a:srgbClr val="344443"/>
                    </a:solidFill>
                    <a:latin typeface="Inter" panose="020B0604020202020204" charset="0"/>
                    <a:ea typeface="Inter" panose="020B0604020202020204" charset="0"/>
                  </a:rPr>
                </a:br>
                <a:r>
                  <a:rPr lang="en-US" sz="1050" i="1">
                    <a:solidFill>
                      <a:srgbClr val="344443"/>
                    </a:solidFill>
                    <a:latin typeface="Inter" panose="020B0604020202020204" charset="0"/>
                    <a:ea typeface="Inter" panose="020B0604020202020204" charset="0"/>
                  </a:rPr>
                  <a:t>(will be covered on the next slide) </a:t>
                </a:r>
                <a:br>
                  <a:rPr lang="en-US" sz="1050" i="1">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the </a:t>
                </a:r>
                <a:r>
                  <a:rPr lang="en-US" b="1">
                    <a:solidFill>
                      <a:srgbClr val="344443"/>
                    </a:solidFill>
                    <a:latin typeface="Inter" panose="020B0604020202020204" charset="0"/>
                    <a:ea typeface="Inter" panose="020B0604020202020204" charset="0"/>
                  </a:rPr>
                  <a:t>outcome is a Complex Mask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a:solidFill>
                      <a:srgbClr val="344443"/>
                    </a:solidFill>
                    <a:latin typeface="Inter" panose="020B0604020202020204" charset="0"/>
                    <a:ea typeface="Inter" panose="020B0604020202020204" charset="0"/>
                  </a:rPr>
                  <a:t> </a:t>
                </a:r>
                <a:br>
                  <a:rPr lang="en-US" i="1">
                    <a:solidFill>
                      <a:srgbClr val="344443"/>
                    </a:solidFill>
                    <a:latin typeface="Inter" panose="020B0604020202020204" charset="0"/>
                    <a:ea typeface="Inter" panose="020B0604020202020204" charset="0"/>
                  </a:rPr>
                </a:br>
                <a:endParaRPr lang="en-US" i="1">
                  <a:solidFill>
                    <a:srgbClr val="344443"/>
                  </a:solidFill>
                  <a:latin typeface="Inter" panose="020B0604020202020204" charset="0"/>
                  <a:ea typeface="Inter" panose="020B0604020202020204" charset="0"/>
                </a:endParaRPr>
              </a:p>
            </p:txBody>
          </p:sp>
        </mc:Choice>
        <mc:Fallback xmlns="">
          <p:sp>
            <p:nvSpPr>
              <p:cNvPr id="4" name="תיבת טקסט 3">
                <a:extLst>
                  <a:ext uri="{FF2B5EF4-FFF2-40B4-BE49-F238E27FC236}">
                    <a16:creationId xmlns:a16="http://schemas.microsoft.com/office/drawing/2014/main" id="{B6166827-5001-A807-6829-A3891411BC34}"/>
                  </a:ext>
                </a:extLst>
              </p:cNvPr>
              <p:cNvSpPr txBox="1">
                <a:spLocks noRot="1" noChangeAspect="1" noMove="1" noResize="1" noEditPoints="1" noAdjustHandles="1" noChangeArrowheads="1" noChangeShapeType="1" noTextEdit="1"/>
              </p:cNvSpPr>
              <p:nvPr/>
            </p:nvSpPr>
            <p:spPr>
              <a:xfrm>
                <a:off x="416374" y="1069296"/>
                <a:ext cx="4561667" cy="3977499"/>
              </a:xfrm>
              <a:prstGeom prst="rect">
                <a:avLst/>
              </a:prstGeom>
              <a:blipFill>
                <a:blip r:embed="rId4"/>
                <a:stretch>
                  <a:fillRect l="-1335" t="-1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82E9EAB-12E0-5579-6294-11FB303E0971}"/>
                  </a:ext>
                </a:extLst>
              </p:cNvPr>
              <p:cNvSpPr txBox="1"/>
              <p:nvPr/>
            </p:nvSpPr>
            <p:spPr>
              <a:xfrm>
                <a:off x="4786289" y="3276874"/>
                <a:ext cx="4141705" cy="1617943"/>
              </a:xfrm>
              <a:prstGeom prst="rect">
                <a:avLst/>
              </a:prstGeom>
              <a:noFill/>
            </p:spPr>
            <p:txBody>
              <a:bodyPr wrap="square" rtlCol="1">
                <a:spAutoFit/>
              </a:bodyPr>
              <a:lstStyle/>
              <a:p>
                <a:pPr marL="285750" indent="-285750">
                  <a:buClr>
                    <a:srgbClr val="344443"/>
                  </a:buClr>
                  <a:buSzPct val="150000"/>
                  <a:buFont typeface="Arial" panose="020B0604020202020204" pitchFamily="34" charset="0"/>
                  <a:buChar char="•"/>
                </a:pPr>
                <a:r>
                  <a:rPr lang="en-US">
                    <a:solidFill>
                      <a:srgbClr val="344443"/>
                    </a:solidFill>
                    <a:ea typeface="Inter" panose="020B0604020202020204" charset="0"/>
                  </a:rPr>
                  <a:t>The </a:t>
                </a:r>
                <a:r>
                  <a:rPr lang="en-US" b="1">
                    <a:solidFill>
                      <a:srgbClr val="344443"/>
                    </a:solidFill>
                    <a:ea typeface="Inter" panose="020B0604020202020204" charset="0"/>
                  </a:rPr>
                  <a:t>denoised spectrogram</a:t>
                </a:r>
                <a:r>
                  <a:rPr lang="en-US">
                    <a:solidFill>
                      <a:srgbClr val="344443"/>
                    </a:solidFill>
                    <a:ea typeface="Inter" panose="020B0604020202020204" charset="0"/>
                  </a:rPr>
                  <a:t> is computed </a:t>
                </a:r>
                <a:br>
                  <a:rPr lang="en-US">
                    <a:solidFill>
                      <a:srgbClr val="344443"/>
                    </a:solidFill>
                    <a:ea typeface="Inter" panose="020B0604020202020204" charset="0"/>
                  </a:rPr>
                </a:br>
                <a:r>
                  <a:rPr lang="en-US">
                    <a:solidFill>
                      <a:srgbClr val="344443"/>
                    </a:solidFill>
                    <a:ea typeface="Inter" panose="020B0604020202020204" charset="0"/>
                  </a:rPr>
                  <a:t>by multiplying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with </a:t>
                </a:r>
                <a14:m>
                  <m:oMath xmlns:m="http://schemas.openxmlformats.org/officeDocument/2006/math">
                    <m:r>
                      <a:rPr lang="en-US" b="1" i="1">
                        <a:solidFill>
                          <a:srgbClr val="344443"/>
                        </a:solidFill>
                        <a:latin typeface="Cambria Math" panose="02040503050406030204" pitchFamily="18" charset="0"/>
                        <a:ea typeface="Inter" panose="020B0604020202020204" charset="0"/>
                      </a:rPr>
                      <m:t>𝑿</m:t>
                    </m:r>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and the output is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 Denoised Spectrogram </a:t>
                </a:r>
                <a14:m>
                  <m:oMath xmlns:m="http://schemas.openxmlformats.org/officeDocument/2006/math">
                    <m:acc>
                      <m:accPr>
                        <m:chr m:val="̂"/>
                        <m:ctrlPr>
                          <a:rPr lang="en-US" b="1" i="1">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a:t>
                </a:r>
              </a:p>
              <a:p>
                <a:pPr marL="285750" indent="-285750">
                  <a:buClr>
                    <a:srgbClr val="344443"/>
                  </a:buClr>
                  <a:buSzPct val="150000"/>
                  <a:buFont typeface="Arial" panose="020B0604020202020204" pitchFamily="34" charset="0"/>
                  <a:buChar char="•"/>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Finally an Inverse STFT is performed on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the product is the </a:t>
                </a:r>
                <a:r>
                  <a:rPr lang="en-US" b="1">
                    <a:solidFill>
                      <a:schemeClr val="accent3"/>
                    </a:solidFill>
                    <a:latin typeface="Inter" panose="020B0604020202020204" charset="0"/>
                    <a:ea typeface="Inter" panose="020B0604020202020204" charset="0"/>
                  </a:rPr>
                  <a:t>denoised waveform</a:t>
                </a:r>
              </a:p>
              <a:p>
                <a:endParaRPr lang="he-IL"/>
              </a:p>
            </p:txBody>
          </p:sp>
        </mc:Choice>
        <mc:Fallback xmlns="">
          <p:sp>
            <p:nvSpPr>
              <p:cNvPr id="5" name="תיבת טקסט 4">
                <a:extLst>
                  <a:ext uri="{FF2B5EF4-FFF2-40B4-BE49-F238E27FC236}">
                    <a16:creationId xmlns:a16="http://schemas.microsoft.com/office/drawing/2014/main" id="{082E9EAB-12E0-5579-6294-11FB303E0971}"/>
                  </a:ext>
                </a:extLst>
              </p:cNvPr>
              <p:cNvSpPr txBox="1">
                <a:spLocks noRot="1" noChangeAspect="1" noMove="1" noResize="1" noEditPoints="1" noAdjustHandles="1" noChangeArrowheads="1" noChangeShapeType="1" noTextEdit="1"/>
              </p:cNvSpPr>
              <p:nvPr/>
            </p:nvSpPr>
            <p:spPr>
              <a:xfrm>
                <a:off x="4786289" y="3276874"/>
                <a:ext cx="4141705" cy="1617943"/>
              </a:xfrm>
              <a:prstGeom prst="rect">
                <a:avLst/>
              </a:prstGeom>
              <a:blipFill>
                <a:blip r:embed="rId5"/>
                <a:stretch>
                  <a:fillRect l="-1471" t="-6792" r="-2647"/>
                </a:stretch>
              </a:blipFill>
            </p:spPr>
            <p:txBody>
              <a:bodyPr/>
              <a:lstStyle/>
              <a:p>
                <a:r>
                  <a:rPr lang="en-US">
                    <a:noFill/>
                  </a:rPr>
                  <a:t> </a:t>
                </a:r>
              </a:p>
            </p:txBody>
          </p:sp>
        </mc:Fallback>
      </mc:AlternateContent>
    </p:spTree>
    <p:extLst>
      <p:ext uri="{BB962C8B-B14F-4D97-AF65-F5344CB8AC3E}">
        <p14:creationId xmlns:p14="http://schemas.microsoft.com/office/powerpoint/2010/main" val="2089057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DC U-Net</a:t>
            </a:r>
          </a:p>
        </p:txBody>
      </p:sp>
      <p:pic>
        <p:nvPicPr>
          <p:cNvPr id="7" name="Picture 6">
            <a:extLst>
              <a:ext uri="{FF2B5EF4-FFF2-40B4-BE49-F238E27FC236}">
                <a16:creationId xmlns:a16="http://schemas.microsoft.com/office/drawing/2014/main" id="{A0EDCCF1-AE93-C22C-EF8D-8A6B9808BC4F}"/>
              </a:ext>
            </a:extLst>
          </p:cNvPr>
          <p:cNvPicPr>
            <a:picLocks noChangeAspect="1"/>
          </p:cNvPicPr>
          <p:nvPr/>
        </p:nvPicPr>
        <p:blipFill rotWithShape="1">
          <a:blip r:embed="rId3"/>
          <a:srcRect l="21921" r="20994" b="28473"/>
          <a:stretch/>
        </p:blipFill>
        <p:spPr>
          <a:xfrm>
            <a:off x="5989320" y="1979222"/>
            <a:ext cx="2979420" cy="1013959"/>
          </a:xfrm>
          <a:prstGeom prst="rect">
            <a:avLst/>
          </a:prstGeom>
          <a:ln>
            <a:noFill/>
          </a:ln>
          <a:effectLst>
            <a:outerShdw blurRad="190500" algn="tl" rotWithShape="0">
              <a:srgbClr val="000000">
                <a:alpha val="70000"/>
              </a:srgbClr>
            </a:outerShdw>
          </a:effectLst>
        </p:spPr>
      </p:pic>
      <p:sp>
        <p:nvSpPr>
          <p:cNvPr id="3" name="תיבת טקסט 2">
            <a:extLst>
              <a:ext uri="{FF2B5EF4-FFF2-40B4-BE49-F238E27FC236}">
                <a16:creationId xmlns:a16="http://schemas.microsoft.com/office/drawing/2014/main" id="{0D040FA9-7011-83BD-D254-69CBF82E0365}"/>
              </a:ext>
            </a:extLst>
          </p:cNvPr>
          <p:cNvSpPr txBox="1"/>
          <p:nvPr/>
        </p:nvSpPr>
        <p:spPr>
          <a:xfrm>
            <a:off x="460857" y="1076485"/>
            <a:ext cx="7615123" cy="3754874"/>
          </a:xfrm>
          <a:prstGeom prst="rect">
            <a:avLst/>
          </a:prstGeom>
          <a:noFill/>
        </p:spPr>
        <p:txBody>
          <a:bodyPr wrap="square" rtlCol="1">
            <a:spAutoFit/>
          </a:bodyPr>
          <a:lstStyle/>
          <a:p>
            <a:pPr>
              <a:buClr>
                <a:srgbClr val="344443"/>
              </a:buClr>
              <a:buSzPct val="150000"/>
            </a:pPr>
            <a:r>
              <a:rPr lang="en-US">
                <a:solidFill>
                  <a:srgbClr val="344443"/>
                </a:solidFill>
                <a:latin typeface="Inter" panose="020B0604020202020204" charset="0"/>
                <a:ea typeface="Inter" panose="020B0604020202020204" charset="0"/>
              </a:rPr>
              <a:t>DC U-net processes </a:t>
            </a:r>
            <a:r>
              <a:rPr lang="en-US" b="1">
                <a:solidFill>
                  <a:srgbClr val="344443"/>
                </a:solidFill>
                <a:latin typeface="Inter" panose="020B0604020202020204" charset="0"/>
                <a:ea typeface="Inter" panose="020B0604020202020204" charset="0"/>
              </a:rPr>
              <a:t>both</a:t>
            </a:r>
            <a:r>
              <a:rPr lang="en-US">
                <a:solidFill>
                  <a:srgbClr val="344443"/>
                </a:solidFill>
                <a:latin typeface="Inter" panose="020B0604020202020204" charset="0"/>
                <a:ea typeface="Inter" panose="020B0604020202020204" charset="0"/>
              </a:rPr>
              <a:t> </a:t>
            </a:r>
            <a:r>
              <a:rPr lang="en-US" u="sng">
                <a:solidFill>
                  <a:srgbClr val="344443"/>
                </a:solidFill>
                <a:latin typeface="Inter" panose="020B0604020202020204" charset="0"/>
                <a:ea typeface="Inter" panose="020B0604020202020204" charset="0"/>
              </a:rPr>
              <a:t>phase and magnitude</a:t>
            </a:r>
            <a:r>
              <a:rPr lang="en-US">
                <a:solidFill>
                  <a:srgbClr val="344443"/>
                </a:solidFill>
                <a:latin typeface="Inter" panose="020B0604020202020204" charset="0"/>
                <a:ea typeface="Inter" panose="020B0604020202020204" charset="0"/>
              </a:rPr>
              <a:t> spectrograms, resulting in enhanced audio reconstruction with better precision and better results in denoising.</a:t>
            </a:r>
          </a:p>
          <a:p>
            <a:pPr>
              <a:buClr>
                <a:srgbClr val="344443"/>
              </a:buClr>
              <a:buSzPct val="150000"/>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a:t>
            </a:r>
            <a:r>
              <a:rPr lang="en-US" b="1">
                <a:solidFill>
                  <a:srgbClr val="344443"/>
                </a:solidFill>
                <a:latin typeface="Inter" panose="020B0604020202020204" charset="0"/>
                <a:ea typeface="Inter" panose="020B0604020202020204" charset="0"/>
              </a:rPr>
              <a:t>encoding and decoding stages </a:t>
            </a:r>
            <a:r>
              <a:rPr lang="en-US">
                <a:solidFill>
                  <a:srgbClr val="344443"/>
                </a:solidFill>
                <a:latin typeface="Inter" panose="020B0604020202020204" charset="0"/>
                <a:ea typeface="Inter" panose="020B0604020202020204" charset="0"/>
              </a:rPr>
              <a:t>of the network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consist of a complex convolution with specified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kernel sizes, stride sizes, and output channels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as described by the picture bellow.</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The skip connections </a:t>
            </a:r>
            <a:r>
              <a:rPr lang="en-US">
                <a:solidFill>
                  <a:srgbClr val="344443"/>
                </a:solidFill>
                <a:latin typeface="Inter" panose="020B0604020202020204" charset="0"/>
                <a:ea typeface="Inter" panose="020B0604020202020204" charset="0"/>
              </a:rPr>
              <a:t>between the encoder and decoder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facilitate the combination of low-level features from </a:t>
            </a:r>
            <a:br>
              <a:rPr lang="en-US">
                <a:solidFill>
                  <a:srgbClr val="344443"/>
                </a:solidFill>
                <a:latin typeface="Inter" panose="020B0604020202020204" charset="0"/>
                <a:ea typeface="Inter" panose="020B0604020202020204" charset="0"/>
              </a:rPr>
            </a:br>
            <a:r>
              <a:rPr lang="en-US" u="sng">
                <a:solidFill>
                  <a:srgbClr val="344443"/>
                </a:solidFill>
                <a:latin typeface="Inter" panose="020B0604020202020204" charset="0"/>
                <a:ea typeface="Inter" panose="020B0604020202020204" charset="0"/>
              </a:rPr>
              <a:t>the encoder</a:t>
            </a:r>
            <a:r>
              <a:rPr lang="en-US">
                <a:solidFill>
                  <a:srgbClr val="344443"/>
                </a:solidFill>
                <a:latin typeface="Inter" panose="020B0604020202020204" charset="0"/>
                <a:ea typeface="Inter" panose="020B0604020202020204" charset="0"/>
              </a:rPr>
              <a:t> with high-level features from </a:t>
            </a:r>
            <a:r>
              <a:rPr lang="en-US" u="sng">
                <a:solidFill>
                  <a:srgbClr val="344443"/>
                </a:solidFill>
                <a:latin typeface="Inter" panose="020B0604020202020204" charset="0"/>
                <a:ea typeface="Inter" panose="020B0604020202020204" charset="0"/>
              </a:rPr>
              <a:t>the decoder</a:t>
            </a:r>
            <a:r>
              <a:rPr lang="en-US">
                <a:solidFill>
                  <a:srgbClr val="344443"/>
                </a:solidFill>
                <a:latin typeface="Inter" panose="020B0604020202020204" charset="0"/>
                <a:ea typeface="Inter" panose="020B0604020202020204" charset="0"/>
              </a:rPr>
              <a:t>.</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Activation Function</a:t>
            </a:r>
            <a:r>
              <a:rPr lang="en-US">
                <a:solidFill>
                  <a:srgbClr val="344443"/>
                </a:solidFill>
                <a:latin typeface="Inter" panose="020B0604020202020204" charset="0"/>
                <a:ea typeface="Inter" panose="020B0604020202020204" charset="0"/>
              </a:rPr>
              <a:t> is applied to both real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imaginary parts of the neuron - </a:t>
            </a:r>
            <a:br>
              <a:rPr lang="en-US">
                <a:solidFill>
                  <a:srgbClr val="344443"/>
                </a:solidFill>
                <a:latin typeface="Inter" panose="020B0604020202020204" charset="0"/>
                <a:ea typeface="Inter" panose="020B0604020202020204" charset="0"/>
              </a:rPr>
            </a:b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endParaRPr lang="he-IL">
              <a:solidFill>
                <a:srgbClr val="344443"/>
              </a:solidFill>
              <a:latin typeface="Inter" panose="020B0604020202020204" charset="0"/>
              <a:ea typeface="Inter" panose="020B0604020202020204" charset="0"/>
            </a:endParaRPr>
          </a:p>
        </p:txBody>
      </p:sp>
      <p:pic>
        <p:nvPicPr>
          <p:cNvPr id="6" name="תמונה 5">
            <a:extLst>
              <a:ext uri="{FF2B5EF4-FFF2-40B4-BE49-F238E27FC236}">
                <a16:creationId xmlns:a16="http://schemas.microsoft.com/office/drawing/2014/main" id="{6A912FEA-8D5E-FA11-F8B1-BE0321B7F3F7}"/>
              </a:ext>
            </a:extLst>
          </p:cNvPr>
          <p:cNvPicPr>
            <a:picLocks noChangeAspect="1"/>
          </p:cNvPicPr>
          <p:nvPr/>
        </p:nvPicPr>
        <p:blipFill>
          <a:blip r:embed="rId4"/>
          <a:stretch>
            <a:fillRect/>
          </a:stretch>
        </p:blipFill>
        <p:spPr>
          <a:xfrm>
            <a:off x="4663439" y="3581751"/>
            <a:ext cx="4480559" cy="1180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חץ: למטה 7">
            <a:extLst>
              <a:ext uri="{FF2B5EF4-FFF2-40B4-BE49-F238E27FC236}">
                <a16:creationId xmlns:a16="http://schemas.microsoft.com/office/drawing/2014/main" id="{16191A83-11AF-0318-BEAD-0A730A56DB35}"/>
              </a:ext>
            </a:extLst>
          </p:cNvPr>
          <p:cNvSpPr/>
          <p:nvPr/>
        </p:nvSpPr>
        <p:spPr>
          <a:xfrm>
            <a:off x="7915682" y="2990800"/>
            <a:ext cx="160298" cy="607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תמונה 3">
            <a:extLst>
              <a:ext uri="{FF2B5EF4-FFF2-40B4-BE49-F238E27FC236}">
                <a16:creationId xmlns:a16="http://schemas.microsoft.com/office/drawing/2014/main" id="{918EDBCF-E8D1-93E7-6E2C-C7967047795B}"/>
              </a:ext>
            </a:extLst>
          </p:cNvPr>
          <p:cNvPicPr>
            <a:picLocks noChangeAspect="1"/>
          </p:cNvPicPr>
          <p:nvPr/>
        </p:nvPicPr>
        <p:blipFill>
          <a:blip r:embed="rId5"/>
          <a:stretch>
            <a:fillRect/>
          </a:stretch>
        </p:blipFill>
        <p:spPr>
          <a:xfrm>
            <a:off x="797473" y="4142070"/>
            <a:ext cx="3517946" cy="241999"/>
          </a:xfrm>
          <a:prstGeom prst="rect">
            <a:avLst/>
          </a:prstGeom>
        </p:spPr>
      </p:pic>
    </p:spTree>
    <p:extLst>
      <p:ext uri="{BB962C8B-B14F-4D97-AF65-F5344CB8AC3E}">
        <p14:creationId xmlns:p14="http://schemas.microsoft.com/office/powerpoint/2010/main" val="223020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Loss function</a:t>
            </a:r>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3FA01102-90CE-CE80-7D7B-80B9239525B6}"/>
                  </a:ext>
                </a:extLst>
              </p:cNvPr>
              <p:cNvSpPr txBox="1"/>
              <p:nvPr/>
            </p:nvSpPr>
            <p:spPr>
              <a:xfrm>
                <a:off x="720000" y="1341120"/>
                <a:ext cx="7486740" cy="3430811"/>
              </a:xfrm>
              <a:prstGeom prst="rect">
                <a:avLst/>
              </a:prstGeom>
              <a:noFill/>
            </p:spPr>
            <p:txBody>
              <a:bodyPr wrap="square" rtlCol="1">
                <a:spAutoFit/>
              </a:bodyPr>
              <a:lstStyle/>
              <a:p>
                <a:r>
                  <a:rPr lang="en-US" kern="100">
                    <a:solidFill>
                      <a:srgbClr val="344443"/>
                    </a:solidFill>
                    <a:effectLst/>
                    <a:latin typeface="Inter" panose="020B0604020202020204" charset="0"/>
                    <a:ea typeface="Inter" panose="020B0604020202020204" charset="0"/>
                    <a:cs typeface="+mn-cs"/>
                  </a:rPr>
                  <a:t>The loss function used in this architecture is the novel weighted SDR loss function.</a:t>
                </a:r>
                <a:br>
                  <a:rPr lang="en-US" kern="100">
                    <a:solidFill>
                      <a:srgbClr val="344443"/>
                    </a:solidFill>
                    <a:effectLst/>
                    <a:latin typeface="Inter" panose="020B0604020202020204" charset="0"/>
                    <a:ea typeface="Inter" panose="020B0604020202020204" charset="0"/>
                    <a:cs typeface="+mn-cs"/>
                  </a:rPr>
                </a:br>
                <a:r>
                  <a:rPr lang="en-US" kern="100">
                    <a:solidFill>
                      <a:srgbClr val="344443"/>
                    </a:solidFill>
                    <a:effectLst/>
                    <a:latin typeface="Inter" panose="020B0604020202020204" charset="0"/>
                    <a:ea typeface="Inter" panose="020B0604020202020204" charset="0"/>
                    <a:cs typeface="+mn-cs"/>
                  </a:rPr>
                  <a:t> </a:t>
                </a:r>
              </a:p>
              <a:p>
                <a:r>
                  <a:rPr lang="en-US" kern="100">
                    <a:solidFill>
                      <a:srgbClr val="344443"/>
                    </a:solidFill>
                    <a:latin typeface="Inter" panose="020B0604020202020204" charset="0"/>
                    <a:ea typeface="Inter" panose="020B0604020202020204" charset="0"/>
                    <a:cs typeface="+mn-cs"/>
                  </a:rPr>
                  <a:t>It calculates the </a:t>
                </a:r>
                <a:r>
                  <a:rPr lang="en-US" b="1" kern="100">
                    <a:solidFill>
                      <a:srgbClr val="344443"/>
                    </a:solidFill>
                    <a:latin typeface="Inter" panose="020B0604020202020204" charset="0"/>
                    <a:ea typeface="Inter" panose="020B0604020202020204" charset="0"/>
                    <a:cs typeface="+mn-cs"/>
                  </a:rPr>
                  <a:t>difference</a:t>
                </a:r>
                <a:r>
                  <a:rPr lang="en-US" kern="100">
                    <a:solidFill>
                      <a:srgbClr val="344443"/>
                    </a:solidFill>
                    <a:latin typeface="Inter" panose="020B0604020202020204" charset="0"/>
                    <a:ea typeface="Inter" panose="020B0604020202020204" charset="0"/>
                    <a:cs typeface="+mn-cs"/>
                  </a:rPr>
                  <a:t> between the </a:t>
                </a:r>
                <a:r>
                  <a:rPr lang="en-US" b="1" kern="100">
                    <a:solidFill>
                      <a:srgbClr val="344443"/>
                    </a:solidFill>
                    <a:latin typeface="Inter" panose="020B0604020202020204" charset="0"/>
                    <a:ea typeface="Inter" panose="020B0604020202020204" charset="0"/>
                    <a:cs typeface="+mn-cs"/>
                  </a:rPr>
                  <a:t>estimated source </a:t>
                </a:r>
                <a:r>
                  <a:rPr lang="en-US" kern="100">
                    <a:solidFill>
                      <a:srgbClr val="344443"/>
                    </a:solidFill>
                    <a:latin typeface="Inter" panose="020B0604020202020204" charset="0"/>
                    <a:ea typeface="Inter" panose="020B0604020202020204" charset="0"/>
                    <a:cs typeface="+mn-cs"/>
                  </a:rPr>
                  <a:t>(the denoised audio) </a:t>
                </a:r>
                <a:br>
                  <a:rPr lang="en-US" kern="100">
                    <a:solidFill>
                      <a:srgbClr val="344443"/>
                    </a:solidFill>
                    <a:latin typeface="Inter" panose="020B0604020202020204" charset="0"/>
                    <a:ea typeface="Inter" panose="020B0604020202020204" charset="0"/>
                    <a:cs typeface="+mn-cs"/>
                  </a:rPr>
                </a:br>
                <a:r>
                  <a:rPr lang="en-US" kern="100">
                    <a:solidFill>
                      <a:srgbClr val="344443"/>
                    </a:solidFill>
                    <a:latin typeface="Inter" panose="020B0604020202020204" charset="0"/>
                    <a:ea typeface="Inter" panose="020B0604020202020204" charset="0"/>
                    <a:cs typeface="+mn-cs"/>
                  </a:rPr>
                  <a:t>and the </a:t>
                </a:r>
                <a:r>
                  <a:rPr lang="en-US" b="1" kern="100">
                    <a:solidFill>
                      <a:srgbClr val="344443"/>
                    </a:solidFill>
                    <a:latin typeface="Inter" panose="020B0604020202020204" charset="0"/>
                    <a:ea typeface="Inter" panose="020B0604020202020204" charset="0"/>
                    <a:cs typeface="+mn-cs"/>
                  </a:rPr>
                  <a:t>target source </a:t>
                </a:r>
                <a:r>
                  <a:rPr lang="en-US" kern="100">
                    <a:solidFill>
                      <a:srgbClr val="344443"/>
                    </a:solidFill>
                    <a:latin typeface="Inter" panose="020B0604020202020204" charset="0"/>
                    <a:ea typeface="Inter" panose="020B0604020202020204" charset="0"/>
                    <a:cs typeface="+mn-cs"/>
                  </a:rPr>
                  <a:t>(the clean audio) while considering the noisy speech. </a:t>
                </a:r>
                <a:br>
                  <a:rPr lang="en-US" kern="100">
                    <a:solidFill>
                      <a:srgbClr val="344443"/>
                    </a:solidFill>
                    <a:latin typeface="Inter" panose="020B0604020202020204" charset="0"/>
                    <a:ea typeface="Inter" panose="020B0604020202020204" charset="0"/>
                    <a:cs typeface="+mn-cs"/>
                  </a:rPr>
                </a:br>
                <a:br>
                  <a:rPr lang="en-US" kern="100">
                    <a:solidFill>
                      <a:srgbClr val="344443"/>
                    </a:solidFill>
                    <a:latin typeface="Inter" panose="020B0604020202020204" charset="0"/>
                    <a:ea typeface="Inter" panose="020B0604020202020204" charset="0"/>
                    <a:cs typeface="+mn-cs"/>
                  </a:rPr>
                </a:br>
                <a:r>
                  <a:rPr lang="en-US" kern="100">
                    <a:solidFill>
                      <a:srgbClr val="344443"/>
                    </a:solidFill>
                    <a:latin typeface="Inter" panose="020B0604020202020204" charset="0"/>
                    <a:ea typeface="Inter" panose="020B0604020202020204" charset="0"/>
                    <a:cs typeface="+mn-cs"/>
                  </a:rPr>
                  <a:t>It takes into account the energy ratio between the target source and the noise present in the noisy speech.</a:t>
                </a:r>
              </a:p>
              <a:p>
                <a:pPr/>
                <a14:m>
                  <m:oMathPara xmlns:m="http://schemas.openxmlformats.org/officeDocument/2006/math">
                    <m:oMathParaPr>
                      <m:jc m:val="centerGroup"/>
                    </m:oMathParaPr>
                    <m:oMath xmlns:m="http://schemas.openxmlformats.org/officeDocument/2006/math">
                      <m:sSub>
                        <m:sSubPr>
                          <m:ctrlPr>
                            <a:rPr lang="en-US" i="1" smtClean="0">
                              <a:solidFill>
                                <a:srgbClr val="344443"/>
                              </a:solidFill>
                              <a:latin typeface="Cambria Math" panose="02040503050406030204" pitchFamily="18" charset="0"/>
                              <a:ea typeface="Yu Mincho" panose="02020400000000000000" pitchFamily="18" charset="-128"/>
                            </a:rPr>
                          </m:ctrlPr>
                        </m:sSub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𝑙𝑜𝑠𝑠</m:t>
                          </m:r>
                        </m:e>
                        <m:sub>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𝑤𝑆𝐷𝑅</m:t>
                          </m:r>
                        </m:sub>
                      </m:sSub>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 −</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1</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e>
                      </m:d>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oMath>
                  </m:oMathPara>
                </a14:m>
                <a:endParaRPr lang="en-US" kern="100">
                  <a:solidFill>
                    <a:srgbClr val="344443"/>
                  </a:solidFill>
                  <a:latin typeface="Inter" panose="020B0604020202020204" charset="0"/>
                  <a:ea typeface="Inter" panose="020B0604020202020204" charset="0"/>
                  <a:cs typeface="+mn-cs"/>
                </a:endParaRPr>
              </a:p>
              <a:p>
                <a:endParaRPr lang="en-US" kern="100">
                  <a:solidFill>
                    <a:srgbClr val="344443"/>
                  </a:solidFill>
                  <a:effectLst/>
                  <a:latin typeface="Inter" panose="020B0604020202020204" charset="0"/>
                  <a:ea typeface="Inter" panose="020B0604020202020204" charset="0"/>
                  <a:cs typeface="+mn-cs"/>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m:rPr>
                        <m:sty m:val="p"/>
                      </m:rPr>
                      <a:rPr lang="en-US" smtClean="0">
                        <a:solidFill>
                          <a:srgbClr val="344443"/>
                        </a:solidFill>
                        <a:latin typeface="Cambria Math" panose="02040503050406030204" pitchFamily="18" charset="0"/>
                      </a:rPr>
                      <m:t>x</m:t>
                    </m:r>
                    <m:r>
                      <a:rPr lang="en-US" smtClean="0">
                        <a:solidFill>
                          <a:srgbClr val="344443"/>
                        </a:solidFill>
                        <a:latin typeface="Cambria Math" panose="02040503050406030204" pitchFamily="18" charset="0"/>
                      </a:rPr>
                      <m:t> – </m:t>
                    </m:r>
                    <m:r>
                      <m:rPr>
                        <m:sty m:val="p"/>
                      </m:rPr>
                      <a:rPr lang="en-US" smtClean="0">
                        <a:solidFill>
                          <a:srgbClr val="344443"/>
                        </a:solidFill>
                        <a:latin typeface="Cambria Math" panose="02040503050406030204" pitchFamily="18" charset="0"/>
                      </a:rPr>
                      <m:t>noisy</m:t>
                    </m:r>
                    <m:r>
                      <a:rPr lang="en-US" smtClean="0">
                        <a:solidFill>
                          <a:srgbClr val="344443"/>
                        </a:solidFill>
                        <a:latin typeface="Cambria Math" panose="02040503050406030204" pitchFamily="18" charset="0"/>
                      </a:rPr>
                      <m:t> </m:t>
                    </m:r>
                    <m:r>
                      <m:rPr>
                        <m:sty m:val="p"/>
                      </m:rPr>
                      <a:rPr lang="en-US" smtClean="0">
                        <a:solidFill>
                          <a:srgbClr val="344443"/>
                        </a:solidFill>
                        <a:latin typeface="Cambria Math" panose="02040503050406030204" pitchFamily="18" charset="0"/>
                      </a:rPr>
                      <m:t>spe</m:t>
                    </m:r>
                    <m:r>
                      <m:rPr>
                        <m:sty m:val="p"/>
                      </m:rPr>
                      <a:rPr lang="en-US" i="1" smtClean="0">
                        <a:solidFill>
                          <a:srgbClr val="344443"/>
                        </a:solidFill>
                        <a:latin typeface="Cambria Math" panose="02040503050406030204" pitchFamily="18" charset="0"/>
                      </a:rPr>
                      <m:t>e</m:t>
                    </m:r>
                    <m:r>
                      <m:rPr>
                        <m:sty m:val="p"/>
                      </m:rPr>
                      <a:rPr lang="en-US">
                        <a:solidFill>
                          <a:srgbClr val="344443"/>
                        </a:solidFill>
                        <a:latin typeface="Cambria Math" panose="02040503050406030204" pitchFamily="18" charset="0"/>
                      </a:rPr>
                      <m:t>ch</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m:rPr>
                        <m:sty m:val="p"/>
                      </m:rPr>
                      <a:rPr lang="en-US">
                        <a:solidFill>
                          <a:srgbClr val="344443"/>
                        </a:solidFill>
                        <a:latin typeface="Cambria Math" panose="02040503050406030204" pitchFamily="18" charset="0"/>
                      </a:rPr>
                      <m:t>T</m:t>
                    </m:r>
                    <m:r>
                      <a:rPr lang="en-US">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time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step</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a:rPr lang="en-US" i="1">
                        <a:solidFill>
                          <a:srgbClr val="344443"/>
                        </a:solidFill>
                        <a:latin typeface="Cambria Math" panose="02040503050406030204" pitchFamily="18" charset="0"/>
                      </a:rPr>
                      <m:t>𝑦</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acc>
                      <m:accPr>
                        <m:chr m:val="̂"/>
                        <m:ctrlPr>
                          <a:rPr lang="en-US" i="1">
                            <a:solidFill>
                              <a:srgbClr val="344443"/>
                            </a:solidFill>
                            <a:latin typeface="Cambria Math" panose="02040503050406030204" pitchFamily="18" charset="0"/>
                          </a:rPr>
                        </m:ctrlPr>
                      </m:accPr>
                      <m:e>
                        <m:r>
                          <a:rPr lang="en-US" i="1">
                            <a:solidFill>
                              <a:srgbClr val="344443"/>
                            </a:solidFill>
                            <a:latin typeface="Cambria Math" panose="02040503050406030204" pitchFamily="18" charset="0"/>
                          </a:rPr>
                          <m:t>𝑦</m:t>
                        </m:r>
                      </m:e>
                    </m:acc>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endParaRPr lang="en-US">
                  <a:solidFill>
                    <a:srgbClr val="344443"/>
                  </a:solidFill>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a:rPr lang="en-US" i="1">
                        <a:solidFill>
                          <a:srgbClr val="344443"/>
                        </a:solidFill>
                        <a:latin typeface="Cambria Math" panose="02040503050406030204" pitchFamily="18" charset="0"/>
                      </a:rPr>
                      <m:t>𝛼</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energy</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ratio</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between</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noise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defined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as</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follows</m:t>
                    </m:r>
                    <m:r>
                      <a:rPr lang="en-US">
                        <a:solidFill>
                          <a:srgbClr val="344443"/>
                        </a:solidFill>
                        <a:latin typeface="Cambria Math" panose="02040503050406030204" pitchFamily="18" charset="0"/>
                      </a:rPr>
                      <m:t>:</m:t>
                    </m:r>
                  </m:oMath>
                </a14:m>
                <a:b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br>
                <a14:m>
                  <m:oMath xmlns:m="http://schemas.openxmlformats.org/officeDocument/2006/math">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𝛼</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 </m:t>
                    </m:r>
                    <m:f>
                      <m:f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fPr>
                      <m:num>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num>
                      <m:den>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𝑥</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d>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den>
                    </m:f>
                  </m:oMath>
                </a14:m>
                <a:endParaRPr lang="en-US" kern="100">
                  <a:solidFill>
                    <a:srgbClr val="344443"/>
                  </a:solidFill>
                  <a:effectLst/>
                  <a:latin typeface="Inter" panose="020B0604020202020204" charset="0"/>
                  <a:ea typeface="Inter" panose="020B0604020202020204" charset="0"/>
                  <a:cs typeface="+mn-cs"/>
                </a:endParaRPr>
              </a:p>
            </p:txBody>
          </p:sp>
        </mc:Choice>
        <mc:Fallback xmlns="">
          <p:sp>
            <p:nvSpPr>
              <p:cNvPr id="2" name="תיבת טקסט 1">
                <a:extLst>
                  <a:ext uri="{FF2B5EF4-FFF2-40B4-BE49-F238E27FC236}">
                    <a16:creationId xmlns:a16="http://schemas.microsoft.com/office/drawing/2014/main" id="{3FA01102-90CE-CE80-7D7B-80B9239525B6}"/>
                  </a:ext>
                </a:extLst>
              </p:cNvPr>
              <p:cNvSpPr txBox="1">
                <a:spLocks noRot="1" noChangeAspect="1" noMove="1" noResize="1" noEditPoints="1" noAdjustHandles="1" noChangeArrowheads="1" noChangeShapeType="1" noTextEdit="1"/>
              </p:cNvSpPr>
              <p:nvPr/>
            </p:nvSpPr>
            <p:spPr>
              <a:xfrm>
                <a:off x="720000" y="1341120"/>
                <a:ext cx="7486740" cy="3430811"/>
              </a:xfrm>
              <a:prstGeom prst="rect">
                <a:avLst/>
              </a:prstGeom>
              <a:blipFill>
                <a:blip r:embed="rId3"/>
                <a:stretch>
                  <a:fillRect l="-814" t="-355" r="-814"/>
                </a:stretch>
              </a:blipFill>
            </p:spPr>
            <p:txBody>
              <a:bodyPr/>
              <a:lstStyle/>
              <a:p>
                <a:r>
                  <a:rPr lang="en-US">
                    <a:noFill/>
                  </a:rPr>
                  <a:t> </a:t>
                </a:r>
              </a:p>
            </p:txBody>
          </p:sp>
        </mc:Fallback>
      </mc:AlternateContent>
    </p:spTree>
    <p:extLst>
      <p:ext uri="{BB962C8B-B14F-4D97-AF65-F5344CB8AC3E}">
        <p14:creationId xmlns:p14="http://schemas.microsoft.com/office/powerpoint/2010/main" val="366640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Flow diagram</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86300" y="1806426"/>
            <a:ext cx="5922900" cy="4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endParaRPr lang="en-US"/>
          </a:p>
        </p:txBody>
      </p:sp>
      <p:pic>
        <p:nvPicPr>
          <p:cNvPr id="46" name="Picture 45">
            <a:extLst>
              <a:ext uri="{FF2B5EF4-FFF2-40B4-BE49-F238E27FC236}">
                <a16:creationId xmlns:a16="http://schemas.microsoft.com/office/drawing/2014/main" id="{847F9E46-53A6-0958-7352-594949EFF0C1}"/>
              </a:ext>
            </a:extLst>
          </p:cNvPr>
          <p:cNvPicPr>
            <a:picLocks noChangeAspect="1"/>
          </p:cNvPicPr>
          <p:nvPr/>
        </p:nvPicPr>
        <p:blipFill rotWithShape="1">
          <a:blip r:embed="rId3"/>
          <a:srcRect l="2566" t="2717" r="1724" b="3611"/>
          <a:stretch/>
        </p:blipFill>
        <p:spPr>
          <a:xfrm>
            <a:off x="2095500" y="1076485"/>
            <a:ext cx="5219700" cy="3678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288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Table of </a:t>
            </a:r>
            <a:r>
              <a:rPr lang="en" sz="2800" b="1"/>
              <a:t>contents</a:t>
            </a:r>
            <a:endParaRPr sz="2800" b="1"/>
          </a:p>
        </p:txBody>
      </p:sp>
      <p:sp>
        <p:nvSpPr>
          <p:cNvPr id="199" name="Google Shape;199;p30"/>
          <p:cNvSpPr txBox="1">
            <a:spLocks noGrp="1"/>
          </p:cNvSpPr>
          <p:nvPr>
            <p:ph type="subTitle" idx="1"/>
          </p:nvPr>
        </p:nvSpPr>
        <p:spPr>
          <a:xfrm>
            <a:off x="719950" y="2104692"/>
            <a:ext cx="2305500" cy="494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Introduction</a:t>
            </a:r>
            <a:endParaRPr sz="2000"/>
          </a:p>
        </p:txBody>
      </p:sp>
      <p:sp>
        <p:nvSpPr>
          <p:cNvPr id="200" name="Google Shape;200;p30"/>
          <p:cNvSpPr txBox="1">
            <a:spLocks noGrp="1"/>
          </p:cNvSpPr>
          <p:nvPr>
            <p:ph type="subTitle" idx="8"/>
          </p:nvPr>
        </p:nvSpPr>
        <p:spPr>
          <a:xfrm>
            <a:off x="3334215" y="2132775"/>
            <a:ext cx="2305500" cy="438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Background</a:t>
            </a:r>
            <a:endParaRPr sz="2000"/>
          </a:p>
        </p:txBody>
      </p:sp>
      <p:sp>
        <p:nvSpPr>
          <p:cNvPr id="201" name="Google Shape;201;p30"/>
          <p:cNvSpPr txBox="1">
            <a:spLocks noGrp="1"/>
          </p:cNvSpPr>
          <p:nvPr>
            <p:ph type="subTitle" idx="9"/>
          </p:nvPr>
        </p:nvSpPr>
        <p:spPr>
          <a:xfrm>
            <a:off x="6118550" y="2132775"/>
            <a:ext cx="2305500" cy="7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Expected Achievements</a:t>
            </a:r>
            <a:endParaRPr sz="2000"/>
          </a:p>
        </p:txBody>
      </p:sp>
      <p:sp>
        <p:nvSpPr>
          <p:cNvPr id="202" name="Google Shape;202;p30"/>
          <p:cNvSpPr txBox="1">
            <a:spLocks noGrp="1"/>
          </p:cNvSpPr>
          <p:nvPr>
            <p:ph type="subTitle" idx="13"/>
          </p:nvPr>
        </p:nvSpPr>
        <p:spPr>
          <a:xfrm>
            <a:off x="720000" y="3718650"/>
            <a:ext cx="2305500" cy="7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Research process</a:t>
            </a:r>
            <a:endParaRPr sz="2000"/>
          </a:p>
        </p:txBody>
      </p:sp>
      <p:sp>
        <p:nvSpPr>
          <p:cNvPr id="203" name="Google Shape;203;p30"/>
          <p:cNvSpPr txBox="1">
            <a:spLocks noGrp="1"/>
          </p:cNvSpPr>
          <p:nvPr>
            <p:ph type="subTitle" idx="14"/>
          </p:nvPr>
        </p:nvSpPr>
        <p:spPr>
          <a:xfrm>
            <a:off x="3419250" y="3777624"/>
            <a:ext cx="2305500" cy="4476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Evaluation Plan</a:t>
            </a:r>
            <a:endParaRPr sz="2000"/>
          </a:p>
        </p:txBody>
      </p:sp>
      <p:sp>
        <p:nvSpPr>
          <p:cNvPr id="6" name="Oval 5">
            <a:extLst>
              <a:ext uri="{FF2B5EF4-FFF2-40B4-BE49-F238E27FC236}">
                <a16:creationId xmlns:a16="http://schemas.microsoft.com/office/drawing/2014/main" id="{78DE6B15-A9FA-B40A-B068-DCB02AB622B1}"/>
              </a:ext>
            </a:extLst>
          </p:cNvPr>
          <p:cNvSpPr/>
          <p:nvPr/>
        </p:nvSpPr>
        <p:spPr>
          <a:xfrm>
            <a:off x="87187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1</a:t>
            </a:r>
          </a:p>
        </p:txBody>
      </p:sp>
      <p:sp>
        <p:nvSpPr>
          <p:cNvPr id="17" name="Oval 16">
            <a:extLst>
              <a:ext uri="{FF2B5EF4-FFF2-40B4-BE49-F238E27FC236}">
                <a16:creationId xmlns:a16="http://schemas.microsoft.com/office/drawing/2014/main" id="{6EFA502C-58C9-F650-CC05-08E1728E5768}"/>
              </a:ext>
            </a:extLst>
          </p:cNvPr>
          <p:cNvSpPr/>
          <p:nvPr/>
        </p:nvSpPr>
        <p:spPr>
          <a:xfrm>
            <a:off x="341925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2</a:t>
            </a:r>
          </a:p>
        </p:txBody>
      </p:sp>
      <p:sp>
        <p:nvSpPr>
          <p:cNvPr id="18" name="Oval 17">
            <a:extLst>
              <a:ext uri="{FF2B5EF4-FFF2-40B4-BE49-F238E27FC236}">
                <a16:creationId xmlns:a16="http://schemas.microsoft.com/office/drawing/2014/main" id="{B6B1F3AA-61F6-B5D8-EEBC-AF6461BFCAB3}"/>
              </a:ext>
            </a:extLst>
          </p:cNvPr>
          <p:cNvSpPr/>
          <p:nvPr/>
        </p:nvSpPr>
        <p:spPr>
          <a:xfrm>
            <a:off x="6177517"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3</a:t>
            </a:r>
          </a:p>
        </p:txBody>
      </p:sp>
      <p:sp>
        <p:nvSpPr>
          <p:cNvPr id="19" name="Oval 18">
            <a:extLst>
              <a:ext uri="{FF2B5EF4-FFF2-40B4-BE49-F238E27FC236}">
                <a16:creationId xmlns:a16="http://schemas.microsoft.com/office/drawing/2014/main" id="{8FA7C056-207A-06EE-B889-AB4660048A50}"/>
              </a:ext>
            </a:extLst>
          </p:cNvPr>
          <p:cNvSpPr/>
          <p:nvPr/>
        </p:nvSpPr>
        <p:spPr>
          <a:xfrm>
            <a:off x="822252" y="325354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4</a:t>
            </a:r>
          </a:p>
        </p:txBody>
      </p:sp>
      <p:sp>
        <p:nvSpPr>
          <p:cNvPr id="20" name="Oval 19">
            <a:extLst>
              <a:ext uri="{FF2B5EF4-FFF2-40B4-BE49-F238E27FC236}">
                <a16:creationId xmlns:a16="http://schemas.microsoft.com/office/drawing/2014/main" id="{E31AB022-FB3C-FB95-814B-06CC61B7A816}"/>
              </a:ext>
            </a:extLst>
          </p:cNvPr>
          <p:cNvSpPr/>
          <p:nvPr/>
        </p:nvSpPr>
        <p:spPr>
          <a:xfrm>
            <a:off x="3419249"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5</a:t>
            </a:r>
          </a:p>
        </p:txBody>
      </p:sp>
      <p:sp>
        <p:nvSpPr>
          <p:cNvPr id="21" name="Google Shape;203;p30">
            <a:extLst>
              <a:ext uri="{FF2B5EF4-FFF2-40B4-BE49-F238E27FC236}">
                <a16:creationId xmlns:a16="http://schemas.microsoft.com/office/drawing/2014/main" id="{B13D8283-F6A5-7249-AF87-C3188104FB68}"/>
              </a:ext>
            </a:extLst>
          </p:cNvPr>
          <p:cNvSpPr txBox="1">
            <a:spLocks/>
          </p:cNvSpPr>
          <p:nvPr/>
        </p:nvSpPr>
        <p:spPr>
          <a:xfrm>
            <a:off x="6118500" y="3758703"/>
            <a:ext cx="2305500" cy="75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Potential challenges</a:t>
            </a:r>
          </a:p>
        </p:txBody>
      </p:sp>
      <p:sp>
        <p:nvSpPr>
          <p:cNvPr id="22" name="Oval 21">
            <a:extLst>
              <a:ext uri="{FF2B5EF4-FFF2-40B4-BE49-F238E27FC236}">
                <a16:creationId xmlns:a16="http://schemas.microsoft.com/office/drawing/2014/main" id="{762244CC-0850-9113-2436-27B47E42622C}"/>
              </a:ext>
            </a:extLst>
          </p:cNvPr>
          <p:cNvSpPr/>
          <p:nvPr/>
        </p:nvSpPr>
        <p:spPr>
          <a:xfrm>
            <a:off x="6177517"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Gui</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987552"/>
            <a:ext cx="5922900" cy="407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interface will be written using Python and "tkinter" library.</a:t>
            </a:r>
          </a:p>
        </p:txBody>
      </p:sp>
      <p:grpSp>
        <p:nvGrpSpPr>
          <p:cNvPr id="2" name="Group 1">
            <a:extLst>
              <a:ext uri="{FF2B5EF4-FFF2-40B4-BE49-F238E27FC236}">
                <a16:creationId xmlns:a16="http://schemas.microsoft.com/office/drawing/2014/main" id="{624A0C11-0379-E5D6-2B7E-03ABDCAF3975}"/>
              </a:ext>
            </a:extLst>
          </p:cNvPr>
          <p:cNvGrpSpPr/>
          <p:nvPr/>
        </p:nvGrpSpPr>
        <p:grpSpPr>
          <a:xfrm>
            <a:off x="161327" y="1954603"/>
            <a:ext cx="2981589" cy="2275484"/>
            <a:chOff x="0" y="0"/>
            <a:chExt cx="4110576" cy="3108960"/>
          </a:xfrm>
        </p:grpSpPr>
        <p:sp>
          <p:nvSpPr>
            <p:cNvPr id="3" name="Text Box 217">
              <a:extLst>
                <a:ext uri="{FF2B5EF4-FFF2-40B4-BE49-F238E27FC236}">
                  <a16:creationId xmlns:a16="http://schemas.microsoft.com/office/drawing/2014/main" id="{D3F6C48D-368C-2338-103D-D1DCB12143AE}"/>
                </a:ext>
              </a:extLst>
            </p:cNvPr>
            <p:cNvSpPr txBox="1">
              <a:spLocks noChangeArrowheads="1"/>
            </p:cNvSpPr>
            <p:nvPr/>
          </p:nvSpPr>
          <p:spPr bwMode="auto">
            <a:xfrm flipH="1">
              <a:off x="190831" y="469127"/>
              <a:ext cx="3863340" cy="71501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Welcome to 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Please choose audio file or audio folder.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Box 1618299559">
              <a:extLst>
                <a:ext uri="{FF2B5EF4-FFF2-40B4-BE49-F238E27FC236}">
                  <a16:creationId xmlns:a16="http://schemas.microsoft.com/office/drawing/2014/main" id="{E6F4A551-D343-9F82-6373-BCB064A3D210}"/>
                </a:ext>
              </a:extLst>
            </p:cNvPr>
            <p:cNvSpPr txBox="1">
              <a:spLocks noChangeArrowheads="1"/>
            </p:cNvSpPr>
            <p:nvPr/>
          </p:nvSpPr>
          <p:spPr bwMode="auto">
            <a:xfrm flipH="1">
              <a:off x="1693628" y="190036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Upload folder</a:t>
              </a:r>
            </a:p>
          </p:txBody>
        </p:sp>
        <p:sp>
          <p:nvSpPr>
            <p:cNvPr id="5" name="Text Box 533436950">
              <a:extLst>
                <a:ext uri="{FF2B5EF4-FFF2-40B4-BE49-F238E27FC236}">
                  <a16:creationId xmlns:a16="http://schemas.microsoft.com/office/drawing/2014/main" id="{889CDA02-9433-1C35-F1CD-4E094E132705}"/>
                </a:ext>
              </a:extLst>
            </p:cNvPr>
            <p:cNvSpPr txBox="1">
              <a:spLocks noChangeArrowheads="1"/>
            </p:cNvSpPr>
            <p:nvPr/>
          </p:nvSpPr>
          <p:spPr bwMode="auto">
            <a:xfrm flipH="1">
              <a:off x="1693628" y="146304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Upload file</a:t>
              </a:r>
            </a:p>
          </p:txBody>
        </p:sp>
        <p:pic>
          <p:nvPicPr>
            <p:cNvPr id="6" name="Graphic 1526537175" descr="עוצמת קול קו מיתאר">
              <a:extLst>
                <a:ext uri="{FF2B5EF4-FFF2-40B4-BE49-F238E27FC236}">
                  <a16:creationId xmlns:a16="http://schemas.microsoft.com/office/drawing/2014/main" id="{5EDA7D32-C958-20BB-9A77-4DE4D49E3D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916" y="1463040"/>
              <a:ext cx="278130" cy="278130"/>
            </a:xfrm>
            <a:prstGeom prst="rect">
              <a:avLst/>
            </a:prstGeom>
          </p:spPr>
        </p:pic>
        <p:pic>
          <p:nvPicPr>
            <p:cNvPr id="7" name="Graphic 1067966237" descr="עוצמת קול קו מיתאר">
              <a:extLst>
                <a:ext uri="{FF2B5EF4-FFF2-40B4-BE49-F238E27FC236}">
                  <a16:creationId xmlns:a16="http://schemas.microsoft.com/office/drawing/2014/main" id="{2C6BA5D8-195E-B9D0-1EB7-0D8DA15530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936033"/>
              <a:ext cx="205740" cy="205741"/>
            </a:xfrm>
            <a:prstGeom prst="rect">
              <a:avLst/>
            </a:prstGeom>
          </p:spPr>
        </p:pic>
        <p:pic>
          <p:nvPicPr>
            <p:cNvPr id="9" name="Graphic 326380564" descr="עוצמת קול קו מיתאר">
              <a:extLst>
                <a:ext uri="{FF2B5EF4-FFF2-40B4-BE49-F238E27FC236}">
                  <a16:creationId xmlns:a16="http://schemas.microsoft.com/office/drawing/2014/main" id="{773539C9-C4FB-9F63-4BFE-03BE93EBD6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1235" y="1940118"/>
              <a:ext cx="214630" cy="214630"/>
            </a:xfrm>
            <a:prstGeom prst="rect">
              <a:avLst/>
            </a:prstGeom>
          </p:spPr>
        </p:pic>
        <p:grpSp>
          <p:nvGrpSpPr>
            <p:cNvPr id="10" name="Group 9">
              <a:extLst>
                <a:ext uri="{FF2B5EF4-FFF2-40B4-BE49-F238E27FC236}">
                  <a16:creationId xmlns:a16="http://schemas.microsoft.com/office/drawing/2014/main" id="{C67639DD-A135-933E-7213-BE0EE5A66BFA}"/>
                </a:ext>
              </a:extLst>
            </p:cNvPr>
            <p:cNvGrpSpPr/>
            <p:nvPr/>
          </p:nvGrpSpPr>
          <p:grpSpPr>
            <a:xfrm>
              <a:off x="0" y="0"/>
              <a:ext cx="4110576" cy="3108960"/>
              <a:chOff x="0" y="0"/>
              <a:chExt cx="4110576" cy="3108960"/>
            </a:xfrm>
          </p:grpSpPr>
          <p:grpSp>
            <p:nvGrpSpPr>
              <p:cNvPr id="14" name="קבוצה 6">
                <a:extLst>
                  <a:ext uri="{FF2B5EF4-FFF2-40B4-BE49-F238E27FC236}">
                    <a16:creationId xmlns:a16="http://schemas.microsoft.com/office/drawing/2014/main" id="{0054DE9C-190C-672F-1E41-FA5C2DBA8FAE}"/>
                  </a:ext>
                </a:extLst>
              </p:cNvPr>
              <p:cNvGrpSpPr/>
              <p:nvPr/>
            </p:nvGrpSpPr>
            <p:grpSpPr>
              <a:xfrm>
                <a:off x="127221" y="0"/>
                <a:ext cx="3983355" cy="3108960"/>
                <a:chOff x="0" y="0"/>
                <a:chExt cx="3983355" cy="3108960"/>
              </a:xfrm>
            </p:grpSpPr>
            <p:sp>
              <p:nvSpPr>
                <p:cNvPr id="16" name="מלבן 1">
                  <a:extLst>
                    <a:ext uri="{FF2B5EF4-FFF2-40B4-BE49-F238E27FC236}">
                      <a16:creationId xmlns:a16="http://schemas.microsoft.com/office/drawing/2014/main" id="{989E7449-43A3-A34B-FCE7-95C9FA9254DB}"/>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17" name="מחבר ישר 2">
                  <a:extLst>
                    <a:ext uri="{FF2B5EF4-FFF2-40B4-BE49-F238E27FC236}">
                      <a16:creationId xmlns:a16="http://schemas.microsoft.com/office/drawing/2014/main" id="{BCFD69C2-FAFC-C60E-5677-E007241242A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גרפיקה 3" descr="סגור עם מילוי מלא">
                  <a:extLst>
                    <a:ext uri="{FF2B5EF4-FFF2-40B4-BE49-F238E27FC236}">
                      <a16:creationId xmlns:a16="http://schemas.microsoft.com/office/drawing/2014/main" id="{E488EE9A-A43E-EFA3-04A5-AD69713068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15" name="תיבת טקסט 1">
                <a:extLst>
                  <a:ext uri="{FF2B5EF4-FFF2-40B4-BE49-F238E27FC236}">
                    <a16:creationId xmlns:a16="http://schemas.microsoft.com/office/drawing/2014/main" id="{014D94F1-D090-8993-826D-FA83F03A252C}"/>
                  </a:ext>
                </a:extLst>
              </p:cNvPr>
              <p:cNvSpPr txBox="1"/>
              <p:nvPr/>
            </p:nvSpPr>
            <p:spPr>
              <a:xfrm>
                <a:off x="0" y="23854"/>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1463822A-0CB4-CD88-5BC9-626D66F20A29}"/>
                </a:ext>
              </a:extLst>
            </p:cNvPr>
            <p:cNvGrpSpPr/>
            <p:nvPr/>
          </p:nvGrpSpPr>
          <p:grpSpPr>
            <a:xfrm>
              <a:off x="222635" y="2162755"/>
              <a:ext cx="545962" cy="628650"/>
              <a:chOff x="-1" y="0"/>
              <a:chExt cx="545962" cy="629258"/>
            </a:xfrm>
          </p:grpSpPr>
          <p:sp>
            <p:nvSpPr>
              <p:cNvPr id="12" name="תיבת טקסט 2">
                <a:extLst>
                  <a:ext uri="{FF2B5EF4-FFF2-40B4-BE49-F238E27FC236}">
                    <a16:creationId xmlns:a16="http://schemas.microsoft.com/office/drawing/2014/main" id="{9E0DEA92-79CC-E878-7639-6440C808B42F}"/>
                  </a:ext>
                </a:extLst>
              </p:cNvPr>
              <p:cNvSpPr txBox="1">
                <a:spLocks noChangeArrowheads="1"/>
              </p:cNvSpPr>
              <p:nvPr/>
            </p:nvSpPr>
            <p:spPr bwMode="auto">
              <a:xfrm flipH="1">
                <a:off x="-1" y="349859"/>
                <a:ext cx="545962" cy="2793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13" name="גרפיקה 11" descr="הקודם עם מילוי מלא">
                <a:extLst>
                  <a:ext uri="{FF2B5EF4-FFF2-40B4-BE49-F238E27FC236}">
                    <a16:creationId xmlns:a16="http://schemas.microsoft.com/office/drawing/2014/main" id="{59CBF058-AB1D-D015-5942-9B243B6086B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31" name="Group 30">
            <a:extLst>
              <a:ext uri="{FF2B5EF4-FFF2-40B4-BE49-F238E27FC236}">
                <a16:creationId xmlns:a16="http://schemas.microsoft.com/office/drawing/2014/main" id="{7D645035-7BA6-CF96-57C8-3C077093BB65}"/>
              </a:ext>
            </a:extLst>
          </p:cNvPr>
          <p:cNvGrpSpPr/>
          <p:nvPr/>
        </p:nvGrpSpPr>
        <p:grpSpPr>
          <a:xfrm>
            <a:off x="5932237" y="1937144"/>
            <a:ext cx="3000793" cy="2292943"/>
            <a:chOff x="0" y="0"/>
            <a:chExt cx="4110576" cy="3108960"/>
          </a:xfrm>
        </p:grpSpPr>
        <p:grpSp>
          <p:nvGrpSpPr>
            <p:cNvPr id="32" name="קבוצה 8">
              <a:extLst>
                <a:ext uri="{FF2B5EF4-FFF2-40B4-BE49-F238E27FC236}">
                  <a16:creationId xmlns:a16="http://schemas.microsoft.com/office/drawing/2014/main" id="{D5EEFF36-6FD0-DA2E-D03A-6E78AA741A93}"/>
                </a:ext>
              </a:extLst>
            </p:cNvPr>
            <p:cNvGrpSpPr/>
            <p:nvPr/>
          </p:nvGrpSpPr>
          <p:grpSpPr>
            <a:xfrm>
              <a:off x="0" y="0"/>
              <a:ext cx="4110576" cy="3108960"/>
              <a:chOff x="0" y="0"/>
              <a:chExt cx="4110576" cy="3108960"/>
            </a:xfrm>
          </p:grpSpPr>
          <p:grpSp>
            <p:nvGrpSpPr>
              <p:cNvPr id="41" name="קבוצה 6">
                <a:extLst>
                  <a:ext uri="{FF2B5EF4-FFF2-40B4-BE49-F238E27FC236}">
                    <a16:creationId xmlns:a16="http://schemas.microsoft.com/office/drawing/2014/main" id="{2DF4917B-0277-EA62-3FEF-3A65BF81C344}"/>
                  </a:ext>
                </a:extLst>
              </p:cNvPr>
              <p:cNvGrpSpPr/>
              <p:nvPr/>
            </p:nvGrpSpPr>
            <p:grpSpPr>
              <a:xfrm>
                <a:off x="127221" y="0"/>
                <a:ext cx="3983355" cy="3108960"/>
                <a:chOff x="0" y="0"/>
                <a:chExt cx="3983355" cy="3108960"/>
              </a:xfrm>
            </p:grpSpPr>
            <p:sp>
              <p:nvSpPr>
                <p:cNvPr id="43" name="מלבן 1">
                  <a:extLst>
                    <a:ext uri="{FF2B5EF4-FFF2-40B4-BE49-F238E27FC236}">
                      <a16:creationId xmlns:a16="http://schemas.microsoft.com/office/drawing/2014/main" id="{7743BE2D-154A-EBFB-B421-C3D580B0DB15}"/>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44" name="מחבר ישר 2">
                  <a:extLst>
                    <a:ext uri="{FF2B5EF4-FFF2-40B4-BE49-F238E27FC236}">
                      <a16:creationId xmlns:a16="http://schemas.microsoft.com/office/drawing/2014/main" id="{7CAB4E53-6B64-7CF2-2F1D-D89F329D1E45}"/>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גרפיקה 3" descr="סגור עם מילוי מלא">
                  <a:extLst>
                    <a:ext uri="{FF2B5EF4-FFF2-40B4-BE49-F238E27FC236}">
                      <a16:creationId xmlns:a16="http://schemas.microsoft.com/office/drawing/2014/main" id="{6F762EB4-B300-A4CC-FB36-C202E4E974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42" name="תיבת טקסט 1">
                <a:extLst>
                  <a:ext uri="{FF2B5EF4-FFF2-40B4-BE49-F238E27FC236}">
                    <a16:creationId xmlns:a16="http://schemas.microsoft.com/office/drawing/2014/main" id="{A9E8BF1C-6D1F-464B-DCE4-886431A482F2}"/>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33" name="תיבת טקסט 2">
              <a:extLst>
                <a:ext uri="{FF2B5EF4-FFF2-40B4-BE49-F238E27FC236}">
                  <a16:creationId xmlns:a16="http://schemas.microsoft.com/office/drawing/2014/main" id="{6BD35CCC-C542-B5F5-C7A8-8DA5A6101966}"/>
                </a:ext>
              </a:extLst>
            </p:cNvPr>
            <p:cNvSpPr txBox="1">
              <a:spLocks noChangeArrowheads="1"/>
            </p:cNvSpPr>
            <p:nvPr/>
          </p:nvSpPr>
          <p:spPr bwMode="auto">
            <a:xfrm flipH="1">
              <a:off x="190280" y="808689"/>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denoised successfully</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4" name="תיבת טקסט 2">
              <a:extLst>
                <a:ext uri="{FF2B5EF4-FFF2-40B4-BE49-F238E27FC236}">
                  <a16:creationId xmlns:a16="http://schemas.microsoft.com/office/drawing/2014/main" id="{1DDC3450-4EFE-7DBF-4F15-D2585FEF9559}"/>
                </a:ext>
              </a:extLst>
            </p:cNvPr>
            <p:cNvSpPr txBox="1">
              <a:spLocks noChangeArrowheads="1"/>
            </p:cNvSpPr>
            <p:nvPr/>
          </p:nvSpPr>
          <p:spPr bwMode="auto">
            <a:xfrm flipH="1">
              <a:off x="1765373" y="1326673"/>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original</a:t>
              </a:r>
            </a:p>
          </p:txBody>
        </p:sp>
        <p:pic>
          <p:nvPicPr>
            <p:cNvPr id="35" name="גרפיקה 1481460797" descr="עוצמת קול קו מיתאר">
              <a:extLst>
                <a:ext uri="{FF2B5EF4-FFF2-40B4-BE49-F238E27FC236}">
                  <a16:creationId xmlns:a16="http://schemas.microsoft.com/office/drawing/2014/main" id="{BD14AA98-EA03-BD31-CBF6-2292FB87C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321387"/>
              <a:ext cx="278130" cy="278130"/>
            </a:xfrm>
            <a:prstGeom prst="rect">
              <a:avLst/>
            </a:prstGeom>
          </p:spPr>
        </p:pic>
        <p:sp>
          <p:nvSpPr>
            <p:cNvPr id="36" name="תיבת טקסט 2">
              <a:extLst>
                <a:ext uri="{FF2B5EF4-FFF2-40B4-BE49-F238E27FC236}">
                  <a16:creationId xmlns:a16="http://schemas.microsoft.com/office/drawing/2014/main" id="{F83FC7DF-E687-514D-C003-A119B6231C33}"/>
                </a:ext>
              </a:extLst>
            </p:cNvPr>
            <p:cNvSpPr txBox="1">
              <a:spLocks noChangeArrowheads="1"/>
            </p:cNvSpPr>
            <p:nvPr/>
          </p:nvSpPr>
          <p:spPr bwMode="auto">
            <a:xfrm flipH="1">
              <a:off x="1770659" y="1760088"/>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Denoise</a:t>
              </a:r>
            </a:p>
          </p:txBody>
        </p:sp>
        <p:pic>
          <p:nvPicPr>
            <p:cNvPr id="37" name="גרפיקה 1502799008" descr="עוצמת קול קו מיתאר">
              <a:extLst>
                <a:ext uri="{FF2B5EF4-FFF2-40B4-BE49-F238E27FC236}">
                  <a16:creationId xmlns:a16="http://schemas.microsoft.com/office/drawing/2014/main" id="{7B51CBB1-237D-0076-A346-8AFF36F9C8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760088"/>
              <a:ext cx="278130" cy="278130"/>
            </a:xfrm>
            <a:prstGeom prst="rect">
              <a:avLst/>
            </a:prstGeom>
          </p:spPr>
        </p:pic>
        <p:grpSp>
          <p:nvGrpSpPr>
            <p:cNvPr id="38" name="קבוצה 12">
              <a:extLst>
                <a:ext uri="{FF2B5EF4-FFF2-40B4-BE49-F238E27FC236}">
                  <a16:creationId xmlns:a16="http://schemas.microsoft.com/office/drawing/2014/main" id="{13F381EA-D4CB-D89D-0392-C923B2FF9A5F}"/>
                </a:ext>
              </a:extLst>
            </p:cNvPr>
            <p:cNvGrpSpPr/>
            <p:nvPr/>
          </p:nvGrpSpPr>
          <p:grpSpPr>
            <a:xfrm>
              <a:off x="243135" y="2410210"/>
              <a:ext cx="516255" cy="628650"/>
              <a:chOff x="0" y="0"/>
              <a:chExt cx="516255" cy="629258"/>
            </a:xfrm>
          </p:grpSpPr>
          <p:sp>
            <p:nvSpPr>
              <p:cNvPr id="39" name="תיבת טקסט 2">
                <a:extLst>
                  <a:ext uri="{FF2B5EF4-FFF2-40B4-BE49-F238E27FC236}">
                    <a16:creationId xmlns:a16="http://schemas.microsoft.com/office/drawing/2014/main" id="{BF1F4221-BAF9-15F6-9046-F8774F2D5749}"/>
                  </a:ext>
                </a:extLst>
              </p:cNvPr>
              <p:cNvSpPr txBox="1">
                <a:spLocks noChangeArrowheads="1"/>
              </p:cNvSpPr>
              <p:nvPr/>
            </p:nvSpPr>
            <p:spPr bwMode="auto">
              <a:xfrm flipH="1">
                <a:off x="0" y="349858"/>
                <a:ext cx="516255" cy="2794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40" name="גרפיקה 11" descr="הקודם עם מילוי מלא">
                <a:extLst>
                  <a:ext uri="{FF2B5EF4-FFF2-40B4-BE49-F238E27FC236}">
                    <a16:creationId xmlns:a16="http://schemas.microsoft.com/office/drawing/2014/main" id="{4DA38349-B5C8-4BC1-AB03-CD69C86D4CD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49" name="Group 48">
            <a:extLst>
              <a:ext uri="{FF2B5EF4-FFF2-40B4-BE49-F238E27FC236}">
                <a16:creationId xmlns:a16="http://schemas.microsoft.com/office/drawing/2014/main" id="{4D9B3C73-F7F1-F9DC-FDAF-5593D03B8E30}"/>
              </a:ext>
            </a:extLst>
          </p:cNvPr>
          <p:cNvGrpSpPr/>
          <p:nvPr/>
        </p:nvGrpSpPr>
        <p:grpSpPr>
          <a:xfrm>
            <a:off x="3142916" y="1954603"/>
            <a:ext cx="2817908" cy="2275484"/>
            <a:chOff x="3142916" y="1954603"/>
            <a:chExt cx="2817908" cy="2275484"/>
          </a:xfrm>
        </p:grpSpPr>
        <p:grpSp>
          <p:nvGrpSpPr>
            <p:cNvPr id="19" name="Group 18">
              <a:extLst>
                <a:ext uri="{FF2B5EF4-FFF2-40B4-BE49-F238E27FC236}">
                  <a16:creationId xmlns:a16="http://schemas.microsoft.com/office/drawing/2014/main" id="{0250CB82-2295-9201-CA38-EE4201C0A05F}"/>
                </a:ext>
              </a:extLst>
            </p:cNvPr>
            <p:cNvGrpSpPr/>
            <p:nvPr/>
          </p:nvGrpSpPr>
          <p:grpSpPr>
            <a:xfrm>
              <a:off x="3142916" y="1954603"/>
              <a:ext cx="2817908" cy="2275484"/>
              <a:chOff x="0" y="0"/>
              <a:chExt cx="4110576" cy="3108960"/>
            </a:xfrm>
          </p:grpSpPr>
          <p:sp>
            <p:nvSpPr>
              <p:cNvPr id="20" name="Text Box 146381735">
                <a:extLst>
                  <a:ext uri="{FF2B5EF4-FFF2-40B4-BE49-F238E27FC236}">
                    <a16:creationId xmlns:a16="http://schemas.microsoft.com/office/drawing/2014/main" id="{B4981A83-FB5B-AE82-4670-CDEEE3373DCB}"/>
                  </a:ext>
                </a:extLst>
              </p:cNvPr>
              <p:cNvSpPr txBox="1">
                <a:spLocks noChangeArrowheads="1"/>
              </p:cNvSpPr>
              <p:nvPr/>
            </p:nvSpPr>
            <p:spPr bwMode="auto">
              <a:xfrm flipH="1">
                <a:off x="190831" y="612251"/>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uploaded: &lt;File name&gt;</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1" name="Text Box 401907489">
                <a:extLst>
                  <a:ext uri="{FF2B5EF4-FFF2-40B4-BE49-F238E27FC236}">
                    <a16:creationId xmlns:a16="http://schemas.microsoft.com/office/drawing/2014/main" id="{82D71A2F-4A39-5D09-6E39-3341EF1F2179}"/>
                  </a:ext>
                </a:extLst>
              </p:cNvPr>
              <p:cNvSpPr txBox="1">
                <a:spLocks noChangeArrowheads="1"/>
              </p:cNvSpPr>
              <p:nvPr/>
            </p:nvSpPr>
            <p:spPr bwMode="auto">
              <a:xfrm flipH="1">
                <a:off x="1590261" y="128016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a:t>
                </a:r>
              </a:p>
            </p:txBody>
          </p:sp>
          <p:pic>
            <p:nvPicPr>
              <p:cNvPr id="22" name="Graphic 725610129" descr="עוצמת קול קו מיתאר">
                <a:extLst>
                  <a:ext uri="{FF2B5EF4-FFF2-40B4-BE49-F238E27FC236}">
                    <a16:creationId xmlns:a16="http://schemas.microsoft.com/office/drawing/2014/main" id="{4FAFDEB3-42AE-4065-7CDD-70FB088AC0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8355" y="1717482"/>
                <a:ext cx="278130" cy="278130"/>
              </a:xfrm>
              <a:prstGeom prst="rect">
                <a:avLst/>
              </a:prstGeom>
            </p:spPr>
          </p:pic>
          <p:sp>
            <p:nvSpPr>
              <p:cNvPr id="23" name="Text Box 1099209384">
                <a:extLst>
                  <a:ext uri="{FF2B5EF4-FFF2-40B4-BE49-F238E27FC236}">
                    <a16:creationId xmlns:a16="http://schemas.microsoft.com/office/drawing/2014/main" id="{CB4FD1FC-C026-EC88-E902-12FA4D620413}"/>
                  </a:ext>
                </a:extLst>
              </p:cNvPr>
              <p:cNvSpPr txBox="1">
                <a:spLocks noChangeArrowheads="1"/>
              </p:cNvSpPr>
              <p:nvPr/>
            </p:nvSpPr>
            <p:spPr bwMode="auto">
              <a:xfrm flipH="1">
                <a:off x="1598212" y="171748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Denoise</a:t>
                </a:r>
              </a:p>
            </p:txBody>
          </p:sp>
          <p:grpSp>
            <p:nvGrpSpPr>
              <p:cNvPr id="24" name="Group 23">
                <a:extLst>
                  <a:ext uri="{FF2B5EF4-FFF2-40B4-BE49-F238E27FC236}">
                    <a16:creationId xmlns:a16="http://schemas.microsoft.com/office/drawing/2014/main" id="{38E9CDBB-9272-57E1-3CF6-470B11F60775}"/>
                  </a:ext>
                </a:extLst>
              </p:cNvPr>
              <p:cNvGrpSpPr/>
              <p:nvPr/>
            </p:nvGrpSpPr>
            <p:grpSpPr>
              <a:xfrm>
                <a:off x="0" y="0"/>
                <a:ext cx="4110576" cy="3108960"/>
                <a:chOff x="0" y="0"/>
                <a:chExt cx="4110576" cy="3108960"/>
              </a:xfrm>
            </p:grpSpPr>
            <p:grpSp>
              <p:nvGrpSpPr>
                <p:cNvPr id="26" name="קבוצה 6">
                  <a:extLst>
                    <a:ext uri="{FF2B5EF4-FFF2-40B4-BE49-F238E27FC236}">
                      <a16:creationId xmlns:a16="http://schemas.microsoft.com/office/drawing/2014/main" id="{56F95326-4614-DF0C-A067-2605C53A18A9}"/>
                    </a:ext>
                  </a:extLst>
                </p:cNvPr>
                <p:cNvGrpSpPr/>
                <p:nvPr/>
              </p:nvGrpSpPr>
              <p:grpSpPr>
                <a:xfrm>
                  <a:off x="127221" y="0"/>
                  <a:ext cx="3983355" cy="3108960"/>
                  <a:chOff x="0" y="0"/>
                  <a:chExt cx="3983355" cy="3108960"/>
                </a:xfrm>
              </p:grpSpPr>
              <p:sp>
                <p:nvSpPr>
                  <p:cNvPr id="28" name="מלבן 1">
                    <a:extLst>
                      <a:ext uri="{FF2B5EF4-FFF2-40B4-BE49-F238E27FC236}">
                        <a16:creationId xmlns:a16="http://schemas.microsoft.com/office/drawing/2014/main" id="{2C89D0CE-C76B-08B6-FE8C-C0295DCB2DB1}"/>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29" name="מחבר ישר 2">
                    <a:extLst>
                      <a:ext uri="{FF2B5EF4-FFF2-40B4-BE49-F238E27FC236}">
                        <a16:creationId xmlns:a16="http://schemas.microsoft.com/office/drawing/2014/main" id="{C3BC80C0-843A-21CC-83E1-AC9C528C774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גרפיקה 3" descr="סגור עם מילוי מלא">
                    <a:extLst>
                      <a:ext uri="{FF2B5EF4-FFF2-40B4-BE49-F238E27FC236}">
                        <a16:creationId xmlns:a16="http://schemas.microsoft.com/office/drawing/2014/main" id="{14988460-2DDA-F856-E9A4-76FA5FFD50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27" name="תיבת טקסט 1">
                  <a:extLst>
                    <a:ext uri="{FF2B5EF4-FFF2-40B4-BE49-F238E27FC236}">
                      <a16:creationId xmlns:a16="http://schemas.microsoft.com/office/drawing/2014/main" id="{B0B31716-E70F-1D58-94C1-154A1FE425C3}"/>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pic>
            <p:nvPicPr>
              <p:cNvPr id="25" name="Graphic 791814290" descr="עוצמת קול קו מיתאר">
                <a:extLst>
                  <a:ext uri="{FF2B5EF4-FFF2-40B4-BE49-F238E27FC236}">
                    <a16:creationId xmlns:a16="http://schemas.microsoft.com/office/drawing/2014/main" id="{F0C0361E-FA47-440E-5C13-CF10BECF5E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280160"/>
                <a:ext cx="278130" cy="278130"/>
              </a:xfrm>
              <a:prstGeom prst="rect">
                <a:avLst/>
              </a:prstGeom>
            </p:spPr>
          </p:pic>
        </p:grpSp>
        <p:pic>
          <p:nvPicPr>
            <p:cNvPr id="46" name="גרפיקה 11" descr="הקודם עם מילוי מלא">
              <a:extLst>
                <a:ext uri="{FF2B5EF4-FFF2-40B4-BE49-F238E27FC236}">
                  <a16:creationId xmlns:a16="http://schemas.microsoft.com/office/drawing/2014/main" id="{E1AB6EFB-A867-50B9-4713-129EFF9DA7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1958" y="3650794"/>
              <a:ext cx="260985" cy="261409"/>
            </a:xfrm>
            <a:prstGeom prst="rect">
              <a:avLst/>
            </a:prstGeom>
          </p:spPr>
        </p:pic>
        <p:sp>
          <p:nvSpPr>
            <p:cNvPr id="48" name="תיבת טקסט 2">
              <a:extLst>
                <a:ext uri="{FF2B5EF4-FFF2-40B4-BE49-F238E27FC236}">
                  <a16:creationId xmlns:a16="http://schemas.microsoft.com/office/drawing/2014/main" id="{D98D0795-5B1B-B66D-0860-7A0D1918DE5B}"/>
                </a:ext>
              </a:extLst>
            </p:cNvPr>
            <p:cNvSpPr txBox="1">
              <a:spLocks noChangeArrowheads="1"/>
            </p:cNvSpPr>
            <p:nvPr/>
          </p:nvSpPr>
          <p:spPr bwMode="auto">
            <a:xfrm flipH="1">
              <a:off x="3344012" y="3912203"/>
              <a:ext cx="376875" cy="20429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grpSp>
    </p:spTree>
    <p:extLst>
      <p:ext uri="{BB962C8B-B14F-4D97-AF65-F5344CB8AC3E}">
        <p14:creationId xmlns:p14="http://schemas.microsoft.com/office/powerpoint/2010/main" val="1704455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2452764"/>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Evaluation Plan</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5</a:t>
            </a:r>
          </a:p>
        </p:txBody>
      </p:sp>
    </p:spTree>
    <p:extLst>
      <p:ext uri="{BB962C8B-B14F-4D97-AF65-F5344CB8AC3E}">
        <p14:creationId xmlns:p14="http://schemas.microsoft.com/office/powerpoint/2010/main" val="278440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430" name="Google Shape;430;p44"/>
          <p:cNvSpPr txBox="1">
            <a:spLocks noGrp="1"/>
          </p:cNvSpPr>
          <p:nvPr>
            <p:ph type="subTitle" idx="5"/>
          </p:nvPr>
        </p:nvSpPr>
        <p:spPr>
          <a:xfrm>
            <a:off x="975760" y="2285069"/>
            <a:ext cx="5684120" cy="271215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400" b="1" u="sng"/>
              <a:t>Iteration 1</a:t>
            </a:r>
          </a:p>
          <a:p>
            <a:pPr marL="0" lvl="0" indent="0" rtl="0">
              <a:spcBef>
                <a:spcPts val="0"/>
              </a:spcBef>
              <a:spcAft>
                <a:spcPts val="0"/>
              </a:spcAft>
              <a:buNone/>
            </a:pPr>
            <a:r>
              <a:rPr lang="en-US"/>
              <a:t>• </a:t>
            </a:r>
            <a:r>
              <a:rPr lang="en-US" b="1"/>
              <a:t>Training and Validation:</a:t>
            </a:r>
            <a:r>
              <a:rPr lang="en-US"/>
              <a:t> </a:t>
            </a:r>
            <a:br>
              <a:rPr lang="en-US"/>
            </a:br>
            <a:r>
              <a:rPr lang="en-US"/>
              <a:t>   </a:t>
            </a:r>
            <a:r>
              <a:rPr lang="en-US" u="sng"/>
              <a:t>Train</a:t>
            </a:r>
            <a:r>
              <a:rPr lang="en-US"/>
              <a:t> the initial Noise2Noise deep learning model using a dataset of noisy</a:t>
            </a:r>
            <a:br>
              <a:rPr lang="en-US"/>
            </a:br>
            <a:r>
              <a:rPr lang="en-US"/>
              <a:t>   audio inputs and corresponding noisy targets.</a:t>
            </a:r>
          </a:p>
          <a:p>
            <a:pPr marL="0" lvl="0" indent="0" rtl="0">
              <a:spcBef>
                <a:spcPts val="0"/>
              </a:spcBef>
              <a:spcAft>
                <a:spcPts val="0"/>
              </a:spcAft>
              <a:buNone/>
            </a:pPr>
            <a:r>
              <a:rPr lang="en-US" b="1"/>
              <a:t>    </a:t>
            </a:r>
            <a:r>
              <a:rPr lang="en-US" u="sng"/>
              <a:t>Validate</a:t>
            </a:r>
            <a:r>
              <a:rPr lang="en-US"/>
              <a:t> the model's performance on a separate validation dataset.</a:t>
            </a:r>
          </a:p>
          <a:p>
            <a:pPr marL="0" lvl="0" indent="0" rtl="0">
              <a:spcBef>
                <a:spcPts val="0"/>
              </a:spcBef>
              <a:spcAft>
                <a:spcPts val="0"/>
              </a:spcAft>
              <a:buNone/>
            </a:pPr>
            <a:r>
              <a:rPr lang="en-US"/>
              <a:t>• </a:t>
            </a:r>
            <a:r>
              <a:rPr lang="en-US" b="1"/>
              <a:t>Evaluation:</a:t>
            </a:r>
            <a:r>
              <a:rPr lang="en-US"/>
              <a:t> </a:t>
            </a:r>
          </a:p>
          <a:p>
            <a:pPr marL="228600" lvl="0" indent="-228600" rtl="0">
              <a:spcBef>
                <a:spcPts val="0"/>
              </a:spcBef>
              <a:spcAft>
                <a:spcPts val="0"/>
              </a:spcAft>
              <a:buAutoNum type="arabicPeriod"/>
            </a:pPr>
            <a:r>
              <a:rPr lang="en-US"/>
              <a:t>Measure the accuracy of noise removal by comparing the denoised audio with the original noisy audio using metrics (e.g. MSE or SNR). </a:t>
            </a:r>
          </a:p>
          <a:p>
            <a:pPr marL="228600" lvl="0" indent="-228600" rtl="0">
              <a:spcBef>
                <a:spcPts val="0"/>
              </a:spcBef>
              <a:spcAft>
                <a:spcPts val="0"/>
              </a:spcAft>
              <a:buAutoNum type="arabicPeriod"/>
            </a:pPr>
            <a:r>
              <a:rPr lang="en-US"/>
              <a:t>Evaluate the speech recognition accuracy on the denoised audio samples using a pre-trained speech recognition model (using PESQ).</a:t>
            </a:r>
          </a:p>
          <a:p>
            <a:pPr marL="0" lvl="0" indent="0" rtl="0">
              <a:spcBef>
                <a:spcPts val="0"/>
              </a:spcBef>
              <a:spcAft>
                <a:spcPts val="0"/>
              </a:spcAft>
              <a:buNone/>
            </a:pPr>
            <a:r>
              <a:rPr lang="en-US"/>
              <a:t>• </a:t>
            </a:r>
            <a:r>
              <a:rPr lang="en-US" b="1"/>
              <a:t>Verification:</a:t>
            </a:r>
          </a:p>
          <a:p>
            <a:pPr marL="0" lvl="0" indent="0" rtl="0">
              <a:spcBef>
                <a:spcPts val="0"/>
              </a:spcBef>
              <a:spcAft>
                <a:spcPts val="0"/>
              </a:spcAft>
              <a:buNone/>
            </a:pPr>
            <a:r>
              <a:rPr lang="en-US"/>
              <a:t>   Visually assess the quality and level of noise removal by comparing the</a:t>
            </a:r>
            <a:br>
              <a:rPr lang="en-US"/>
            </a:br>
            <a:r>
              <a:rPr lang="en-US"/>
              <a:t>   denoised audio with the original noisy audio.</a:t>
            </a:r>
          </a:p>
          <a:p>
            <a:pPr marL="0" lvl="0" indent="0" rtl="0">
              <a:spcBef>
                <a:spcPts val="0"/>
              </a:spcBef>
              <a:spcAft>
                <a:spcPts val="0"/>
              </a:spcAft>
              <a:buNone/>
            </a:pPr>
            <a:endParaRPr lang="en-US"/>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975760" y="1382769"/>
            <a:ext cx="5922900" cy="9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b="1" u="sng"/>
              <a:t>Define general metrics to measure success at each iteration:</a:t>
            </a:r>
          </a:p>
          <a:p>
            <a:pPr marL="171450" indent="-171450">
              <a:buClr>
                <a:srgbClr val="344443"/>
              </a:buClr>
              <a:buSzPct val="120000"/>
              <a:buFont typeface="Arial" panose="020B0604020202020204" pitchFamily="34" charset="0"/>
              <a:buChar char="•"/>
            </a:pPr>
            <a:r>
              <a:rPr lang="en-US"/>
              <a:t>Noise removal accuracy – measure accuracy by comparing denoised and original audio signals using Mean Squared Error or Signal-to-Noise Ratio.</a:t>
            </a:r>
          </a:p>
          <a:p>
            <a:pPr marL="171450" indent="-171450">
              <a:buClr>
                <a:srgbClr val="344443"/>
              </a:buClr>
              <a:buSzPct val="120000"/>
              <a:buFont typeface="Arial" panose="020B0604020202020204" pitchFamily="34" charset="0"/>
              <a:buChar char="•"/>
            </a:pPr>
            <a:r>
              <a:rPr lang="en-US"/>
              <a:t>Speech recognition accuracy improvement over time</a:t>
            </a:r>
          </a:p>
        </p:txBody>
      </p:sp>
      <p:pic>
        <p:nvPicPr>
          <p:cNvPr id="1026" name="Picture 2" descr="Iteration Icon #243982 - Free Icons Library">
            <a:extLst>
              <a:ext uri="{FF2B5EF4-FFF2-40B4-BE49-F238E27FC236}">
                <a16:creationId xmlns:a16="http://schemas.microsoft.com/office/drawing/2014/main" id="{0A66E384-275C-E28A-4403-3EDF6B510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52" y="2285069"/>
            <a:ext cx="324695" cy="324695"/>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1036" name="Picture 12" descr="Metric Icon #268903 - Free Icons Library">
            <a:extLst>
              <a:ext uri="{FF2B5EF4-FFF2-40B4-BE49-F238E27FC236}">
                <a16:creationId xmlns:a16="http://schemas.microsoft.com/office/drawing/2014/main" id="{A020A1DD-B736-CEE9-CE12-9126D1C54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1" y="1396470"/>
            <a:ext cx="324695" cy="32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3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6" name="Picture 6" descr="Donation Confirmation - Ighalo Orphanage Home">
            <a:extLst>
              <a:ext uri="{FF2B5EF4-FFF2-40B4-BE49-F238E27FC236}">
                <a16:creationId xmlns:a16="http://schemas.microsoft.com/office/drawing/2014/main" id="{23FF3120-5B0F-E079-8A3F-5C8E188A3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0" y="3240360"/>
            <a:ext cx="270157" cy="270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teration Icon #243970 - Free Icons Library">
            <a:extLst>
              <a:ext uri="{FF2B5EF4-FFF2-40B4-BE49-F238E27FC236}">
                <a16:creationId xmlns:a16="http://schemas.microsoft.com/office/drawing/2014/main" id="{240A4F8D-3A21-E714-BBE0-B80850F88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21" y="1391224"/>
            <a:ext cx="270158" cy="270158"/>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76E6244D-B0B4-4380-E3BF-D86265C9B4A6}"/>
              </a:ext>
            </a:extLst>
          </p:cNvPr>
          <p:cNvSpPr txBox="1"/>
          <p:nvPr/>
        </p:nvSpPr>
        <p:spPr>
          <a:xfrm>
            <a:off x="972240" y="3157298"/>
            <a:ext cx="5988150" cy="1960537"/>
          </a:xfrm>
          <a:prstGeom prst="rect">
            <a:avLst/>
          </a:prstGeom>
          <a:noFill/>
        </p:spPr>
        <p:txBody>
          <a:bodyPr wrap="square" rtlCol="1">
            <a:spAutoFit/>
          </a:bodyPr>
          <a:lstStyle/>
          <a:p>
            <a:pPr algn="just">
              <a:lnSpc>
                <a:spcPct val="107000"/>
              </a:lnSpc>
            </a:pPr>
            <a:r>
              <a:rPr lang="en-US" sz="1200" b="1" u="sng">
                <a:solidFill>
                  <a:srgbClr val="344443"/>
                </a:solidFill>
                <a:latin typeface="Inter" panose="020B0604020202020204" charset="0"/>
                <a:ea typeface="Inter" panose="020B0604020202020204" charset="0"/>
                <a:cs typeface="+mn-cs"/>
              </a:rPr>
              <a:t>Success Criteria and Iteration Termination:</a:t>
            </a:r>
            <a:endParaRPr lang="en-US" sz="1200" b="1" u="sng" kern="0">
              <a:solidFill>
                <a:srgbClr val="344443"/>
              </a:solidFill>
              <a:effectLst/>
              <a:latin typeface="Inter" panose="020B0604020202020204" charset="0"/>
              <a:ea typeface="Inter" panose="020B0604020202020204" charset="0"/>
              <a:cs typeface="+mn-cs"/>
            </a:endParaRPr>
          </a:p>
          <a:p>
            <a:pPr marL="342900" lvl="0" indent="-342900" rtl="0">
              <a:lnSpc>
                <a:spcPct val="107000"/>
              </a:lnSpc>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Success criteria: </a:t>
            </a:r>
            <a:br>
              <a:rPr lang="en-US" sz="1200" kern="0">
                <a:solidFill>
                  <a:srgbClr val="344443"/>
                </a:solidFill>
                <a:effectLst/>
                <a:latin typeface="Inter" panose="020B0604020202020204" charset="0"/>
                <a:ea typeface="Inter" panose="020B0604020202020204" charset="0"/>
                <a:cs typeface="Arial" panose="020B0604020202020204" pitchFamily="34" charset="0"/>
              </a:rPr>
            </a:br>
            <a:r>
              <a:rPr lang="en-US" sz="1200" kern="0">
                <a:solidFill>
                  <a:srgbClr val="344443"/>
                </a:solidFill>
                <a:effectLst/>
                <a:latin typeface="Inter" panose="020B0604020202020204" charset="0"/>
                <a:ea typeface="Inter" panose="020B0604020202020204" charset="0"/>
                <a:cs typeface="Arial" panose="020B0604020202020204" pitchFamily="34" charset="0"/>
              </a:rPr>
              <a:t>noise removal accuracy &gt; 90%, speech recognition accuracy &gt; 90%, </a:t>
            </a:r>
            <a:br>
              <a:rPr lang="en-US" sz="1200" kern="0">
                <a:solidFill>
                  <a:srgbClr val="344443"/>
                </a:solidFill>
                <a:effectLst/>
                <a:latin typeface="Inter" panose="020B0604020202020204" charset="0"/>
                <a:ea typeface="Inter" panose="020B0604020202020204" charset="0"/>
                <a:cs typeface="Arial" panose="020B0604020202020204" pitchFamily="34" charset="0"/>
              </a:rPr>
            </a:br>
            <a:r>
              <a:rPr lang="en-US" sz="1200" kern="0">
                <a:solidFill>
                  <a:srgbClr val="344443"/>
                </a:solidFill>
                <a:effectLst/>
                <a:latin typeface="Inter" panose="020B0604020202020204" charset="0"/>
                <a:ea typeface="Inter" panose="020B0604020202020204" charset="0"/>
                <a:cs typeface="Arial" panose="020B0604020202020204" pitchFamily="34" charset="0"/>
              </a:rPr>
              <a:t>SNR improvement &gt; 10dB.</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Terminate the iterative development process when the success criteria for all metrics are met.</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spcAft>
                <a:spcPts val="800"/>
              </a:spcAft>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If the success criteria are not met, continue iterating by fine-tuning the model, adjusting hyperparameters, or augmenting the training data.</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sz="1200">
              <a:solidFill>
                <a:srgbClr val="344443"/>
              </a:solidFill>
              <a:latin typeface="Inter" panose="020B0604020202020204" charset="0"/>
              <a:ea typeface="Inter" panose="020B0604020202020204" charset="0"/>
            </a:endParaRPr>
          </a:p>
        </p:txBody>
      </p:sp>
      <p:sp>
        <p:nvSpPr>
          <p:cNvPr id="10" name="תיבת טקסט 9">
            <a:extLst>
              <a:ext uri="{FF2B5EF4-FFF2-40B4-BE49-F238E27FC236}">
                <a16:creationId xmlns:a16="http://schemas.microsoft.com/office/drawing/2014/main" id="{F227E4B1-0E9F-AFBF-26FD-E47DA05A8B81}"/>
              </a:ext>
            </a:extLst>
          </p:cNvPr>
          <p:cNvSpPr txBox="1"/>
          <p:nvPr/>
        </p:nvSpPr>
        <p:spPr>
          <a:xfrm>
            <a:off x="906780" y="1353996"/>
            <a:ext cx="7330440" cy="1969770"/>
          </a:xfrm>
          <a:prstGeom prst="rect">
            <a:avLst/>
          </a:prstGeom>
          <a:noFill/>
        </p:spPr>
        <p:txBody>
          <a:bodyPr wrap="square" rtlCol="1">
            <a:spAutoFit/>
          </a:bodyPr>
          <a:lstStyle/>
          <a:p>
            <a:r>
              <a:rPr lang="en-US" b="1" u="sng">
                <a:solidFill>
                  <a:srgbClr val="344443"/>
                </a:solidFill>
                <a:latin typeface="Inter" panose="020B0604020202020204" charset="0"/>
                <a:ea typeface="Inter" panose="020B0604020202020204" charset="0"/>
              </a:rPr>
              <a:t>Iteration 2 and Beyond</a:t>
            </a:r>
            <a:br>
              <a:rPr lang="en-US" sz="1200" b="1" u="sng">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Training and Validation:</a:t>
            </a:r>
            <a:br>
              <a:rPr lang="en-US" sz="1200" b="1">
                <a:solidFill>
                  <a:srgbClr val="344443"/>
                </a:solidFill>
                <a:latin typeface="Inter" panose="020B0604020202020204" charset="0"/>
                <a:ea typeface="Inter" panose="020B0604020202020204" charset="0"/>
              </a:rPr>
            </a:br>
            <a:r>
              <a:rPr lang="en-US" sz="1200" b="1">
                <a:solidFill>
                  <a:srgbClr val="344443"/>
                </a:solidFill>
                <a:latin typeface="Inter" panose="020B0604020202020204" charset="0"/>
                <a:ea typeface="Inter" panose="020B0604020202020204" charset="0"/>
              </a:rPr>
              <a:t>    </a:t>
            </a:r>
            <a:r>
              <a:rPr lang="en-US" sz="1200">
                <a:solidFill>
                  <a:srgbClr val="344443"/>
                </a:solidFill>
                <a:latin typeface="Inter" panose="020B0604020202020204" charset="0"/>
                <a:ea typeface="Inter" panose="020B0604020202020204" charset="0"/>
              </a:rPr>
              <a:t>Further train the Noise2Noise model using additional (new) noisy audio inputs and corresponding</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noisy targets. Perform cross-validation to evaluate the model's generalization ability.</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Evaluation: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Compare with the previous iteration and continue measure by the proposed metrics</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Verification: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Continuously visually assess the quality of denoised audio.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Verify the impact on speech recognition accuracy and compare with the previous iteration. </a:t>
            </a:r>
          </a:p>
          <a:p>
            <a:endParaRPr lang="en-US" sz="1200" b="1" u="sng">
              <a:solidFill>
                <a:srgbClr val="3444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834693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2452764"/>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Potential challenges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6</a:t>
            </a:r>
          </a:p>
        </p:txBody>
      </p:sp>
    </p:spTree>
    <p:extLst>
      <p:ext uri="{BB962C8B-B14F-4D97-AF65-F5344CB8AC3E}">
        <p14:creationId xmlns:p14="http://schemas.microsoft.com/office/powerpoint/2010/main" val="4106157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Potential challenges</a:t>
            </a:r>
          </a:p>
        </p:txBody>
      </p:sp>
      <p:sp>
        <p:nvSpPr>
          <p:cNvPr id="430" name="Google Shape;430;p44"/>
          <p:cNvSpPr txBox="1">
            <a:spLocks noGrp="1"/>
          </p:cNvSpPr>
          <p:nvPr>
            <p:ph type="subTitle" idx="5"/>
          </p:nvPr>
        </p:nvSpPr>
        <p:spPr>
          <a:xfrm>
            <a:off x="1464354" y="2867022"/>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Training the algorithm may require a work environment with powerful enough hardware.</a:t>
            </a:r>
            <a:endParaRPr/>
          </a:p>
        </p:txBody>
      </p:sp>
      <p:sp>
        <p:nvSpPr>
          <p:cNvPr id="431" name="Google Shape;431;p44"/>
          <p:cNvSpPr txBox="1">
            <a:spLocks noGrp="1"/>
          </p:cNvSpPr>
          <p:nvPr>
            <p:ph type="subTitle" idx="6"/>
          </p:nvPr>
        </p:nvSpPr>
        <p:spPr>
          <a:xfrm>
            <a:off x="1353645" y="3818228"/>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The model was originally trained on white noises and in communication through BNET the noise will be different. </a:t>
            </a:r>
            <a:endParaRP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394724" y="1627596"/>
            <a:ext cx="5922900" cy="7874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data collection should be carried out in coordination with RAFAEL and depends on their resources and capabilities. In addition, there are security aspects that we will have to consider during the collection.</a:t>
            </a:r>
          </a:p>
        </p:txBody>
      </p:sp>
      <p:pic>
        <p:nvPicPr>
          <p:cNvPr id="3074" name="Picture 2" descr="Record Icon #196547 - Free Icons Library">
            <a:extLst>
              <a:ext uri="{FF2B5EF4-FFF2-40B4-BE49-F238E27FC236}">
                <a16:creationId xmlns:a16="http://schemas.microsoft.com/office/drawing/2014/main" id="{4432DC5F-1472-4170-3A67-68D9BCCE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3" y="1759928"/>
            <a:ext cx="631461" cy="6314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 Environment Icon Style 12869093 Vector Art at Vecteezy">
            <a:extLst>
              <a:ext uri="{FF2B5EF4-FFF2-40B4-BE49-F238E27FC236}">
                <a16:creationId xmlns:a16="http://schemas.microsoft.com/office/drawing/2014/main" id="{D02DE5C4-8818-4522-473F-4E36DB44C2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31" b="94286" l="7653" r="92755">
                        <a14:foregroundMark x1="44286" y1="24184" x2="44286" y2="24184"/>
                        <a14:foregroundMark x1="37959" y1="21429" x2="37959" y2="21429"/>
                        <a14:foregroundMark x1="30102" y1="21224" x2="30102" y2="21224"/>
                        <a14:foregroundMark x1="23163" y1="19592" x2="23163" y2="19592"/>
                        <a14:foregroundMark x1="41735" y1="6531" x2="41735" y2="6531"/>
                        <a14:foregroundMark x1="61633" y1="21939" x2="61633" y2="21939"/>
                        <a14:foregroundMark x1="56735" y1="22143" x2="56735" y2="22143"/>
                        <a14:foregroundMark x1="70510" y1="20306" x2="70510" y2="20306"/>
                        <a14:foregroundMark x1="76020" y1="19490" x2="76020" y2="19490"/>
                        <a14:foregroundMark x1="92959" y1="20612" x2="92959" y2="20612"/>
                        <a14:foregroundMark x1="7755" y1="35102" x2="7755" y2="35102"/>
                        <a14:foregroundMark x1="21224" y1="43673" x2="21224" y2="43673"/>
                        <a14:foregroundMark x1="59694" y1="46224" x2="59694" y2="46224"/>
                        <a14:foregroundMark x1="47347" y1="94286" x2="47347" y2="94286"/>
                        <a14:foregroundMark x1="74796" y1="51939" x2="74796" y2="51939"/>
                        <a14:foregroundMark x1="34184" y1="51633" x2="34184" y2="51633"/>
                      </a14:backgroundRemoval>
                    </a14:imgEffect>
                  </a14:imgLayer>
                </a14:imgProps>
              </a:ext>
              <a:ext uri="{28A0092B-C50C-407E-A947-70E740481C1C}">
                <a14:useLocalDpi xmlns:a14="http://schemas.microsoft.com/office/drawing/2010/main" val="0"/>
              </a:ext>
            </a:extLst>
          </a:blip>
          <a:srcRect/>
          <a:stretch>
            <a:fillRect/>
          </a:stretch>
        </p:blipFill>
        <p:spPr bwMode="auto">
          <a:xfrm>
            <a:off x="490172" y="2752111"/>
            <a:ext cx="791907" cy="79190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70,079 Icon Compare Images, Stock Photos &amp; Vectors | Shutterstock">
            <a:extLst>
              <a:ext uri="{FF2B5EF4-FFF2-40B4-BE49-F238E27FC236}">
                <a16:creationId xmlns:a16="http://schemas.microsoft.com/office/drawing/2014/main" id="{B7D54425-5183-1197-7C2D-6C60D3F412F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4388" y="3648613"/>
            <a:ext cx="863473" cy="79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8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2" name="Rectangle 1">
            <a:extLst>
              <a:ext uri="{FF2B5EF4-FFF2-40B4-BE49-F238E27FC236}">
                <a16:creationId xmlns:a16="http://schemas.microsoft.com/office/drawing/2014/main" id="{C9F2F0EE-188A-76B0-A764-AADDD0158588}"/>
              </a:ext>
            </a:extLst>
          </p:cNvPr>
          <p:cNvSpPr/>
          <p:nvPr/>
        </p:nvSpPr>
        <p:spPr>
          <a:xfrm>
            <a:off x="305166" y="1317154"/>
            <a:ext cx="6763390"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Thanks for listening</a:t>
            </a:r>
          </a:p>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 </a:t>
            </a:r>
          </a:p>
        </p:txBody>
      </p:sp>
    </p:spTree>
    <p:extLst>
      <p:ext uri="{BB962C8B-B14F-4D97-AF65-F5344CB8AC3E}">
        <p14:creationId xmlns:p14="http://schemas.microsoft.com/office/powerpoint/2010/main" val="29243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1935313"/>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Introduction</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Interference  </a:t>
            </a:r>
            <a:endParaRPr sz="2000"/>
          </a:p>
        </p:txBody>
      </p:sp>
      <p:sp>
        <p:nvSpPr>
          <p:cNvPr id="225" name="Google Shape;22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a:t>
            </a:r>
            <a:r>
              <a:rPr lang="en-US" b="1"/>
              <a:t>problem</a:t>
            </a:r>
            <a:endParaRPr b="1"/>
          </a:p>
        </p:txBody>
      </p:sp>
      <p:sp>
        <p:nvSpPr>
          <p:cNvPr id="228" name="Google Shape;228;p33"/>
          <p:cNvSpPr txBox="1">
            <a:spLocks noGrp="1"/>
          </p:cNvSpPr>
          <p:nvPr>
            <p:ph type="subTitle" idx="3"/>
          </p:nvPr>
        </p:nvSpPr>
        <p:spPr>
          <a:xfrm>
            <a:off x="712432" y="2111053"/>
            <a:ext cx="2505600" cy="792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Speaker recognition</a:t>
            </a:r>
            <a:endParaRPr sz="2000"/>
          </a:p>
        </p:txBody>
      </p:sp>
      <p:grpSp>
        <p:nvGrpSpPr>
          <p:cNvPr id="229" name="Google Shape;229;p33"/>
          <p:cNvGrpSpPr/>
          <p:nvPr/>
        </p:nvGrpSpPr>
        <p:grpSpPr>
          <a:xfrm>
            <a:off x="794325" y="1528350"/>
            <a:ext cx="524805" cy="504859"/>
            <a:chOff x="6133850" y="2972300"/>
            <a:chExt cx="405850" cy="390425"/>
          </a:xfrm>
        </p:grpSpPr>
        <p:sp>
          <p:nvSpPr>
            <p:cNvPr id="230" name="Google Shape;230;p33"/>
            <p:cNvSpPr/>
            <p:nvPr/>
          </p:nvSpPr>
          <p:spPr>
            <a:xfrm>
              <a:off x="6133850" y="2972300"/>
              <a:ext cx="252075" cy="251675"/>
            </a:xfrm>
            <a:custGeom>
              <a:avLst/>
              <a:gdLst/>
              <a:ahLst/>
              <a:cxnLst/>
              <a:rect l="l" t="t" r="r" b="b"/>
              <a:pathLst>
                <a:path w="10083" h="10067" extrusionOk="0">
                  <a:moveTo>
                    <a:pt x="9340" y="0"/>
                  </a:moveTo>
                  <a:cubicBezTo>
                    <a:pt x="9234" y="0"/>
                    <a:pt x="9126" y="36"/>
                    <a:pt x="9036" y="115"/>
                  </a:cubicBezTo>
                  <a:cubicBezTo>
                    <a:pt x="8769" y="345"/>
                    <a:pt x="8496" y="636"/>
                    <a:pt x="7962" y="636"/>
                  </a:cubicBezTo>
                  <a:lnTo>
                    <a:pt x="4912" y="636"/>
                  </a:lnTo>
                  <a:cubicBezTo>
                    <a:pt x="4907" y="636"/>
                    <a:pt x="4902" y="636"/>
                    <a:pt x="4898" y="636"/>
                  </a:cubicBezTo>
                  <a:cubicBezTo>
                    <a:pt x="3443" y="636"/>
                    <a:pt x="2070" y="1314"/>
                    <a:pt x="1183" y="2469"/>
                  </a:cubicBezTo>
                  <a:cubicBezTo>
                    <a:pt x="296" y="3630"/>
                    <a:pt x="1" y="5138"/>
                    <a:pt x="386" y="6548"/>
                  </a:cubicBezTo>
                  <a:lnTo>
                    <a:pt x="1335" y="10066"/>
                  </a:lnTo>
                  <a:lnTo>
                    <a:pt x="3367" y="10066"/>
                  </a:lnTo>
                  <a:cubicBezTo>
                    <a:pt x="3675" y="10065"/>
                    <a:pt x="3932" y="9829"/>
                    <a:pt x="3960" y="9520"/>
                  </a:cubicBezTo>
                  <a:lnTo>
                    <a:pt x="3961" y="9519"/>
                  </a:lnTo>
                  <a:lnTo>
                    <a:pt x="3989" y="9164"/>
                  </a:lnTo>
                  <a:cubicBezTo>
                    <a:pt x="3569" y="9157"/>
                    <a:pt x="3166" y="8945"/>
                    <a:pt x="2880" y="8580"/>
                  </a:cubicBezTo>
                  <a:cubicBezTo>
                    <a:pt x="2611" y="8236"/>
                    <a:pt x="2464" y="7785"/>
                    <a:pt x="2464" y="7310"/>
                  </a:cubicBezTo>
                  <a:cubicBezTo>
                    <a:pt x="2464" y="6836"/>
                    <a:pt x="2611" y="6386"/>
                    <a:pt x="2880" y="6042"/>
                  </a:cubicBezTo>
                  <a:cubicBezTo>
                    <a:pt x="3170" y="5669"/>
                    <a:pt x="3583" y="5458"/>
                    <a:pt x="4013" y="5458"/>
                  </a:cubicBezTo>
                  <a:cubicBezTo>
                    <a:pt x="4116" y="5458"/>
                    <a:pt x="4218" y="5471"/>
                    <a:pt x="4318" y="5494"/>
                  </a:cubicBezTo>
                  <a:lnTo>
                    <a:pt x="4383" y="4855"/>
                  </a:lnTo>
                  <a:cubicBezTo>
                    <a:pt x="4470" y="3985"/>
                    <a:pt x="5173" y="3306"/>
                    <a:pt x="6046" y="3250"/>
                  </a:cubicBezTo>
                  <a:cubicBezTo>
                    <a:pt x="8832" y="3056"/>
                    <a:pt x="8942" y="3047"/>
                    <a:pt x="8954" y="3047"/>
                  </a:cubicBezTo>
                  <a:cubicBezTo>
                    <a:pt x="8955" y="3047"/>
                    <a:pt x="8955" y="3047"/>
                    <a:pt x="8957" y="3047"/>
                  </a:cubicBezTo>
                  <a:cubicBezTo>
                    <a:pt x="9172" y="3045"/>
                    <a:pt x="9402" y="2948"/>
                    <a:pt x="9649" y="2786"/>
                  </a:cubicBezTo>
                  <a:cubicBezTo>
                    <a:pt x="9821" y="2501"/>
                    <a:pt x="10083" y="1391"/>
                    <a:pt x="9792" y="342"/>
                  </a:cubicBezTo>
                  <a:cubicBezTo>
                    <a:pt x="9732" y="127"/>
                    <a:pt x="9539" y="0"/>
                    <a:pt x="9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1" name="Google Shape;231;p33"/>
            <p:cNvSpPr/>
            <p:nvPr/>
          </p:nvSpPr>
          <p:spPr>
            <a:xfrm>
              <a:off x="6167725" y="3067900"/>
              <a:ext cx="249875" cy="294825"/>
            </a:xfrm>
            <a:custGeom>
              <a:avLst/>
              <a:gdLst/>
              <a:ahLst/>
              <a:cxnLst/>
              <a:rect l="l" t="t" r="r" b="b"/>
              <a:pathLst>
                <a:path w="9995" h="11793" extrusionOk="0">
                  <a:moveTo>
                    <a:pt x="8240" y="0"/>
                  </a:moveTo>
                  <a:cubicBezTo>
                    <a:pt x="8033" y="85"/>
                    <a:pt x="7828" y="133"/>
                    <a:pt x="7630" y="137"/>
                  </a:cubicBezTo>
                  <a:lnTo>
                    <a:pt x="4752" y="339"/>
                  </a:lnTo>
                  <a:cubicBezTo>
                    <a:pt x="4326" y="364"/>
                    <a:pt x="3982" y="695"/>
                    <a:pt x="3938" y="1121"/>
                  </a:cubicBezTo>
                  <a:lnTo>
                    <a:pt x="3804" y="2451"/>
                  </a:lnTo>
                  <a:cubicBezTo>
                    <a:pt x="3779" y="2704"/>
                    <a:pt x="3565" y="2862"/>
                    <a:pt x="3345" y="2862"/>
                  </a:cubicBezTo>
                  <a:cubicBezTo>
                    <a:pt x="3230" y="2862"/>
                    <a:pt x="3112" y="2818"/>
                    <a:pt x="3020" y="2721"/>
                  </a:cubicBezTo>
                  <a:cubicBezTo>
                    <a:pt x="2942" y="2642"/>
                    <a:pt x="2818" y="2548"/>
                    <a:pt x="2658" y="2548"/>
                  </a:cubicBezTo>
                  <a:cubicBezTo>
                    <a:pt x="2314" y="2548"/>
                    <a:pt x="2024" y="2977"/>
                    <a:pt x="2024" y="3486"/>
                  </a:cubicBezTo>
                  <a:cubicBezTo>
                    <a:pt x="2024" y="3996"/>
                    <a:pt x="2314" y="4425"/>
                    <a:pt x="2658" y="4425"/>
                  </a:cubicBezTo>
                  <a:cubicBezTo>
                    <a:pt x="2744" y="4423"/>
                    <a:pt x="2827" y="4399"/>
                    <a:pt x="2897" y="4352"/>
                  </a:cubicBezTo>
                  <a:cubicBezTo>
                    <a:pt x="2975" y="4303"/>
                    <a:pt x="3059" y="4280"/>
                    <a:pt x="3141" y="4280"/>
                  </a:cubicBezTo>
                  <a:cubicBezTo>
                    <a:pt x="3392" y="4280"/>
                    <a:pt x="3621" y="4492"/>
                    <a:pt x="3598" y="4775"/>
                  </a:cubicBezTo>
                  <a:lnTo>
                    <a:pt x="3519" y="5768"/>
                  </a:lnTo>
                  <a:cubicBezTo>
                    <a:pt x="3456" y="6546"/>
                    <a:pt x="2795" y="7155"/>
                    <a:pt x="2014" y="7155"/>
                  </a:cubicBezTo>
                  <a:lnTo>
                    <a:pt x="198" y="7155"/>
                  </a:lnTo>
                  <a:cubicBezTo>
                    <a:pt x="249" y="7748"/>
                    <a:pt x="303" y="9064"/>
                    <a:pt x="36" y="10937"/>
                  </a:cubicBezTo>
                  <a:cubicBezTo>
                    <a:pt x="1" y="11175"/>
                    <a:pt x="152" y="11400"/>
                    <a:pt x="386" y="11457"/>
                  </a:cubicBezTo>
                  <a:cubicBezTo>
                    <a:pt x="1247" y="11668"/>
                    <a:pt x="2190" y="11793"/>
                    <a:pt x="3128" y="11793"/>
                  </a:cubicBezTo>
                  <a:cubicBezTo>
                    <a:pt x="3857" y="11793"/>
                    <a:pt x="4583" y="11718"/>
                    <a:pt x="5265" y="11549"/>
                  </a:cubicBezTo>
                  <a:cubicBezTo>
                    <a:pt x="5519" y="11486"/>
                    <a:pt x="5672" y="11229"/>
                    <a:pt x="5608" y="10977"/>
                  </a:cubicBezTo>
                  <a:cubicBezTo>
                    <a:pt x="5389" y="10136"/>
                    <a:pt x="5263" y="9275"/>
                    <a:pt x="5236" y="8407"/>
                  </a:cubicBezTo>
                  <a:lnTo>
                    <a:pt x="5236" y="8407"/>
                  </a:lnTo>
                  <a:cubicBezTo>
                    <a:pt x="5511" y="8440"/>
                    <a:pt x="5791" y="8454"/>
                    <a:pt x="6073" y="8454"/>
                  </a:cubicBezTo>
                  <a:cubicBezTo>
                    <a:pt x="6662" y="8454"/>
                    <a:pt x="7257" y="8393"/>
                    <a:pt x="7831" y="8318"/>
                  </a:cubicBezTo>
                  <a:cubicBezTo>
                    <a:pt x="8366" y="8248"/>
                    <a:pt x="8878" y="8000"/>
                    <a:pt x="8878" y="7383"/>
                  </a:cubicBezTo>
                  <a:lnTo>
                    <a:pt x="8878" y="6607"/>
                  </a:lnTo>
                  <a:lnTo>
                    <a:pt x="8861" y="6605"/>
                  </a:lnTo>
                  <a:cubicBezTo>
                    <a:pt x="8726" y="6584"/>
                    <a:pt x="8576" y="6569"/>
                    <a:pt x="8426" y="6569"/>
                  </a:cubicBezTo>
                  <a:cubicBezTo>
                    <a:pt x="8154" y="6569"/>
                    <a:pt x="7884" y="6619"/>
                    <a:pt x="7715" y="6777"/>
                  </a:cubicBezTo>
                  <a:cubicBezTo>
                    <a:pt x="7624" y="6862"/>
                    <a:pt x="7509" y="6904"/>
                    <a:pt x="7395" y="6904"/>
                  </a:cubicBezTo>
                  <a:cubicBezTo>
                    <a:pt x="7270" y="6904"/>
                    <a:pt x="7147" y="6854"/>
                    <a:pt x="7055" y="6756"/>
                  </a:cubicBezTo>
                  <a:cubicBezTo>
                    <a:pt x="6878" y="6568"/>
                    <a:pt x="6887" y="6273"/>
                    <a:pt x="7075" y="6097"/>
                  </a:cubicBezTo>
                  <a:cubicBezTo>
                    <a:pt x="7402" y="5790"/>
                    <a:pt x="7855" y="5637"/>
                    <a:pt x="8425" y="5637"/>
                  </a:cubicBezTo>
                  <a:cubicBezTo>
                    <a:pt x="8569" y="5637"/>
                    <a:pt x="8720" y="5646"/>
                    <a:pt x="8878" y="5666"/>
                  </a:cubicBezTo>
                  <a:lnTo>
                    <a:pt x="8878" y="4793"/>
                  </a:lnTo>
                  <a:lnTo>
                    <a:pt x="9644" y="4447"/>
                  </a:lnTo>
                  <a:cubicBezTo>
                    <a:pt x="9910" y="4327"/>
                    <a:pt x="9995" y="3990"/>
                    <a:pt x="9818" y="3758"/>
                  </a:cubicBezTo>
                  <a:lnTo>
                    <a:pt x="9817" y="3756"/>
                  </a:lnTo>
                  <a:lnTo>
                    <a:pt x="8390" y="1898"/>
                  </a:lnTo>
                  <a:cubicBezTo>
                    <a:pt x="8291" y="1768"/>
                    <a:pt x="8240" y="1609"/>
                    <a:pt x="8247" y="1447"/>
                  </a:cubicBezTo>
                  <a:cubicBezTo>
                    <a:pt x="8262" y="1129"/>
                    <a:pt x="8278" y="553"/>
                    <a:pt x="8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2" name="Google Shape;232;p33"/>
            <p:cNvSpPr/>
            <p:nvPr/>
          </p:nvSpPr>
          <p:spPr>
            <a:xfrm>
              <a:off x="6404375" y="3006225"/>
              <a:ext cx="46050" cy="47050"/>
            </a:xfrm>
            <a:custGeom>
              <a:avLst/>
              <a:gdLst/>
              <a:ahLst/>
              <a:cxnLst/>
              <a:rect l="l" t="t" r="r" b="b"/>
              <a:pathLst>
                <a:path w="1842" h="1882" extrusionOk="0">
                  <a:moveTo>
                    <a:pt x="1328" y="1"/>
                  </a:moveTo>
                  <a:cubicBezTo>
                    <a:pt x="1197" y="1"/>
                    <a:pt x="1067" y="57"/>
                    <a:pt x="977" y="165"/>
                  </a:cubicBezTo>
                  <a:lnTo>
                    <a:pt x="164" y="1130"/>
                  </a:lnTo>
                  <a:cubicBezTo>
                    <a:pt x="0" y="1323"/>
                    <a:pt x="25" y="1612"/>
                    <a:pt x="219" y="1774"/>
                  </a:cubicBezTo>
                  <a:cubicBezTo>
                    <a:pt x="306" y="1846"/>
                    <a:pt x="411" y="1882"/>
                    <a:pt x="515" y="1882"/>
                  </a:cubicBezTo>
                  <a:cubicBezTo>
                    <a:pt x="645" y="1882"/>
                    <a:pt x="775" y="1826"/>
                    <a:pt x="866" y="1718"/>
                  </a:cubicBezTo>
                  <a:lnTo>
                    <a:pt x="1679" y="753"/>
                  </a:lnTo>
                  <a:cubicBezTo>
                    <a:pt x="1841" y="559"/>
                    <a:pt x="1816" y="270"/>
                    <a:pt x="1622" y="108"/>
                  </a:cubicBezTo>
                  <a:cubicBezTo>
                    <a:pt x="1536" y="36"/>
                    <a:pt x="1432"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3" name="Google Shape;233;p33"/>
            <p:cNvSpPr/>
            <p:nvPr/>
          </p:nvSpPr>
          <p:spPr>
            <a:xfrm>
              <a:off x="6415250" y="3069850"/>
              <a:ext cx="56750" cy="22875"/>
            </a:xfrm>
            <a:custGeom>
              <a:avLst/>
              <a:gdLst/>
              <a:ahLst/>
              <a:cxnLst/>
              <a:rect l="l" t="t" r="r" b="b"/>
              <a:pathLst>
                <a:path w="2270" h="915" extrusionOk="0">
                  <a:moveTo>
                    <a:pt x="456" y="1"/>
                  </a:moveTo>
                  <a:cubicBezTo>
                    <a:pt x="203" y="1"/>
                    <a:pt x="0" y="206"/>
                    <a:pt x="0" y="458"/>
                  </a:cubicBezTo>
                  <a:cubicBezTo>
                    <a:pt x="0" y="710"/>
                    <a:pt x="203" y="915"/>
                    <a:pt x="456" y="915"/>
                  </a:cubicBezTo>
                  <a:cubicBezTo>
                    <a:pt x="457" y="915"/>
                    <a:pt x="458" y="915"/>
                    <a:pt x="459" y="915"/>
                  </a:cubicBezTo>
                  <a:lnTo>
                    <a:pt x="1812" y="915"/>
                  </a:lnTo>
                  <a:cubicBezTo>
                    <a:pt x="2065" y="915"/>
                    <a:pt x="2269" y="710"/>
                    <a:pt x="2269" y="458"/>
                  </a:cubicBezTo>
                  <a:cubicBezTo>
                    <a:pt x="2269" y="205"/>
                    <a:pt x="2065" y="1"/>
                    <a:pt x="1812" y="1"/>
                  </a:cubicBezTo>
                  <a:lnTo>
                    <a:pt x="459" y="1"/>
                  </a:lnTo>
                  <a:cubicBezTo>
                    <a:pt x="458" y="1"/>
                    <a:pt x="457" y="1"/>
                    <a:pt x="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4" name="Google Shape;234;p33"/>
            <p:cNvSpPr/>
            <p:nvPr/>
          </p:nvSpPr>
          <p:spPr>
            <a:xfrm>
              <a:off x="6435350" y="3152925"/>
              <a:ext cx="104350" cy="132175"/>
            </a:xfrm>
            <a:custGeom>
              <a:avLst/>
              <a:gdLst/>
              <a:ahLst/>
              <a:cxnLst/>
              <a:rect l="l" t="t" r="r" b="b"/>
              <a:pathLst>
                <a:path w="4174" h="5287" extrusionOk="0">
                  <a:moveTo>
                    <a:pt x="1362" y="1"/>
                  </a:moveTo>
                  <a:cubicBezTo>
                    <a:pt x="864" y="1"/>
                    <a:pt x="391" y="260"/>
                    <a:pt x="128" y="700"/>
                  </a:cubicBezTo>
                  <a:cubicBezTo>
                    <a:pt x="4" y="917"/>
                    <a:pt x="77" y="1195"/>
                    <a:pt x="293" y="1322"/>
                  </a:cubicBezTo>
                  <a:cubicBezTo>
                    <a:pt x="366" y="1365"/>
                    <a:pt x="446" y="1385"/>
                    <a:pt x="525" y="1385"/>
                  </a:cubicBezTo>
                  <a:cubicBezTo>
                    <a:pt x="680" y="1385"/>
                    <a:pt x="830" y="1308"/>
                    <a:pt x="916" y="1167"/>
                  </a:cubicBezTo>
                  <a:cubicBezTo>
                    <a:pt x="969" y="1079"/>
                    <a:pt x="1045" y="1009"/>
                    <a:pt x="1137" y="967"/>
                  </a:cubicBezTo>
                  <a:cubicBezTo>
                    <a:pt x="1213" y="930"/>
                    <a:pt x="1290" y="914"/>
                    <a:pt x="1364" y="914"/>
                  </a:cubicBezTo>
                  <a:cubicBezTo>
                    <a:pt x="1686" y="914"/>
                    <a:pt x="1956" y="1224"/>
                    <a:pt x="1865" y="1566"/>
                  </a:cubicBezTo>
                  <a:cubicBezTo>
                    <a:pt x="1795" y="1825"/>
                    <a:pt x="1963" y="2141"/>
                    <a:pt x="2341" y="2141"/>
                  </a:cubicBezTo>
                  <a:cubicBezTo>
                    <a:pt x="2629" y="2141"/>
                    <a:pt x="2861" y="2373"/>
                    <a:pt x="2861" y="2659"/>
                  </a:cubicBezTo>
                  <a:cubicBezTo>
                    <a:pt x="2861" y="2935"/>
                    <a:pt x="2642" y="3179"/>
                    <a:pt x="2330" y="3179"/>
                  </a:cubicBezTo>
                  <a:cubicBezTo>
                    <a:pt x="2326" y="3179"/>
                    <a:pt x="2323" y="3179"/>
                    <a:pt x="2319" y="3179"/>
                  </a:cubicBezTo>
                  <a:cubicBezTo>
                    <a:pt x="2315" y="3179"/>
                    <a:pt x="2311" y="3179"/>
                    <a:pt x="2308" y="3179"/>
                  </a:cubicBezTo>
                  <a:cubicBezTo>
                    <a:pt x="2008" y="3179"/>
                    <a:pt x="1789" y="3463"/>
                    <a:pt x="1865" y="3754"/>
                  </a:cubicBezTo>
                  <a:cubicBezTo>
                    <a:pt x="1897" y="3872"/>
                    <a:pt x="1886" y="3999"/>
                    <a:pt x="1830" y="4112"/>
                  </a:cubicBezTo>
                  <a:cubicBezTo>
                    <a:pt x="1735" y="4306"/>
                    <a:pt x="1548" y="4403"/>
                    <a:pt x="1361" y="4403"/>
                  </a:cubicBezTo>
                  <a:cubicBezTo>
                    <a:pt x="1188" y="4403"/>
                    <a:pt x="1016" y="4320"/>
                    <a:pt x="916" y="4152"/>
                  </a:cubicBezTo>
                  <a:cubicBezTo>
                    <a:pt x="830" y="4009"/>
                    <a:pt x="678" y="3929"/>
                    <a:pt x="523" y="3929"/>
                  </a:cubicBezTo>
                  <a:cubicBezTo>
                    <a:pt x="443" y="3929"/>
                    <a:pt x="363" y="3950"/>
                    <a:pt x="290" y="3993"/>
                  </a:cubicBezTo>
                  <a:cubicBezTo>
                    <a:pt x="74" y="4122"/>
                    <a:pt x="1" y="4401"/>
                    <a:pt x="128" y="4618"/>
                  </a:cubicBezTo>
                  <a:cubicBezTo>
                    <a:pt x="553" y="5066"/>
                    <a:pt x="1119" y="5286"/>
                    <a:pt x="1684" y="5286"/>
                  </a:cubicBezTo>
                  <a:cubicBezTo>
                    <a:pt x="2309" y="5286"/>
                    <a:pt x="2933" y="5016"/>
                    <a:pt x="3360" y="4482"/>
                  </a:cubicBezTo>
                  <a:cubicBezTo>
                    <a:pt x="4173" y="3468"/>
                    <a:pt x="3906" y="1968"/>
                    <a:pt x="2792" y="1297"/>
                  </a:cubicBezTo>
                  <a:lnTo>
                    <a:pt x="2792" y="1298"/>
                  </a:lnTo>
                  <a:cubicBezTo>
                    <a:pt x="2732" y="681"/>
                    <a:pt x="2283" y="171"/>
                    <a:pt x="1677" y="36"/>
                  </a:cubicBezTo>
                  <a:cubicBezTo>
                    <a:pt x="1572" y="12"/>
                    <a:pt x="1466"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5" name="Google Shape;235;p33"/>
            <p:cNvSpPr/>
            <p:nvPr/>
          </p:nvSpPr>
          <p:spPr>
            <a:xfrm>
              <a:off x="6412650" y="3207975"/>
              <a:ext cx="57775" cy="22900"/>
            </a:xfrm>
            <a:custGeom>
              <a:avLst/>
              <a:gdLst/>
              <a:ahLst/>
              <a:cxnLst/>
              <a:rect l="l" t="t" r="r" b="b"/>
              <a:pathLst>
                <a:path w="2311" h="916" extrusionOk="0">
                  <a:moveTo>
                    <a:pt x="458" y="0"/>
                  </a:moveTo>
                  <a:cubicBezTo>
                    <a:pt x="205" y="0"/>
                    <a:pt x="1" y="204"/>
                    <a:pt x="1" y="458"/>
                  </a:cubicBezTo>
                  <a:cubicBezTo>
                    <a:pt x="1" y="711"/>
                    <a:pt x="205" y="915"/>
                    <a:pt x="458" y="915"/>
                  </a:cubicBezTo>
                  <a:lnTo>
                    <a:pt x="1852" y="915"/>
                  </a:lnTo>
                  <a:cubicBezTo>
                    <a:pt x="2104" y="915"/>
                    <a:pt x="2310" y="711"/>
                    <a:pt x="2310" y="458"/>
                  </a:cubicBezTo>
                  <a:cubicBezTo>
                    <a:pt x="2310" y="204"/>
                    <a:pt x="2104" y="0"/>
                    <a:pt x="1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pic>
        <p:nvPicPr>
          <p:cNvPr id="1026" name="Picture 2" descr="Walkie talkie - Free communications icons">
            <a:extLst>
              <a:ext uri="{FF2B5EF4-FFF2-40B4-BE49-F238E27FC236}">
                <a16:creationId xmlns:a16="http://schemas.microsoft.com/office/drawing/2014/main" id="{5EEF3373-6B30-364B-63E5-CA553E6A1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631" y="1333266"/>
            <a:ext cx="766649" cy="766649"/>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584C5B9A-063C-5CCC-B5D6-3E5B331D1041}"/>
              </a:ext>
            </a:extLst>
          </p:cNvPr>
          <p:cNvSpPr txBox="1"/>
          <p:nvPr/>
        </p:nvSpPr>
        <p:spPr>
          <a:xfrm>
            <a:off x="720000" y="2917628"/>
            <a:ext cx="3550920" cy="1200329"/>
          </a:xfrm>
          <a:prstGeom prst="rect">
            <a:avLst/>
          </a:prstGeom>
          <a:noFill/>
        </p:spPr>
        <p:txBody>
          <a:bodyPr wrap="square" rtlCol="1">
            <a:spAutoFit/>
          </a:bodyPr>
          <a:lstStyle/>
          <a:p>
            <a:r>
              <a:rPr lang="en-US" sz="1200">
                <a:solidFill>
                  <a:srgbClr val="344443"/>
                </a:solidFill>
                <a:latin typeface="Inter" panose="020B0604020202020204" charset="0"/>
                <a:ea typeface="Inter" panose="020B0604020202020204" charset="0"/>
              </a:rPr>
              <a:t>Performed by a set of speaker characteristics comparison usually from audio recordings or from a military tactical communication.</a:t>
            </a:r>
          </a:p>
          <a:p>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Accuracy and performance are based on the audio quality.</a:t>
            </a:r>
          </a:p>
        </p:txBody>
      </p:sp>
      <p:sp>
        <p:nvSpPr>
          <p:cNvPr id="4" name="תיבת טקסט 3">
            <a:extLst>
              <a:ext uri="{FF2B5EF4-FFF2-40B4-BE49-F238E27FC236}">
                <a16:creationId xmlns:a16="http://schemas.microsoft.com/office/drawing/2014/main" id="{23BDB1F5-7C22-5E4D-69B6-D4012EA7FE26}"/>
              </a:ext>
            </a:extLst>
          </p:cNvPr>
          <p:cNvSpPr txBox="1"/>
          <p:nvPr/>
        </p:nvSpPr>
        <p:spPr>
          <a:xfrm>
            <a:off x="4572000" y="2917628"/>
            <a:ext cx="3337560" cy="1200329"/>
          </a:xfrm>
          <a:prstGeom prst="rect">
            <a:avLst/>
          </a:prstGeom>
          <a:noFill/>
        </p:spPr>
        <p:txBody>
          <a:bodyPr wrap="square" rtlCol="1">
            <a:spAutoFit/>
          </a:bodyPr>
          <a:lstStyle/>
          <a:p>
            <a:r>
              <a:rPr lang="en-US" sz="1200">
                <a:solidFill>
                  <a:srgbClr val="344443"/>
                </a:solidFill>
                <a:latin typeface="Inter" panose="020B0604020202020204" charset="0"/>
                <a:ea typeface="Inter" panose="020B0604020202020204" charset="0"/>
              </a:rPr>
              <a:t>In Walkie-Talkie communication systems (e.g. ‘BNET’ in RAFAEL) there are a lot of interferences such as: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chatters in the background, audio signal resampling, static interference, white noise etc.</a:t>
            </a:r>
          </a:p>
        </p:txBody>
      </p:sp>
    </p:spTree>
    <p:extLst>
      <p:ext uri="{BB962C8B-B14F-4D97-AF65-F5344CB8AC3E}">
        <p14:creationId xmlns:p14="http://schemas.microsoft.com/office/powerpoint/2010/main" val="165938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1007760" y="950675"/>
            <a:ext cx="370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The solution</a:t>
            </a:r>
            <a:endParaRPr b="1"/>
          </a:p>
        </p:txBody>
      </p:sp>
      <p:sp>
        <p:nvSpPr>
          <p:cNvPr id="218" name="Google Shape;218;p32"/>
          <p:cNvSpPr txBox="1">
            <a:spLocks noGrp="1"/>
          </p:cNvSpPr>
          <p:nvPr>
            <p:ph type="body" idx="1"/>
          </p:nvPr>
        </p:nvSpPr>
        <p:spPr>
          <a:xfrm>
            <a:off x="509602" y="1616037"/>
            <a:ext cx="7930500" cy="2705931"/>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chemeClr val="dk1"/>
              </a:buClr>
              <a:buSzPts val="1400"/>
              <a:buChar char="●"/>
            </a:pPr>
            <a:r>
              <a:rPr lang="en-US" sz="1600">
                <a:solidFill>
                  <a:schemeClr val="dk1"/>
                </a:solidFill>
              </a:rPr>
              <a:t>D</a:t>
            </a:r>
            <a:r>
              <a:rPr lang="en" sz="1600">
                <a:solidFill>
                  <a:schemeClr val="dk1"/>
                </a:solidFill>
              </a:rPr>
              <a:t>enoise recordings - </a:t>
            </a:r>
            <a:r>
              <a:rPr lang="en-US" sz="1600">
                <a:solidFill>
                  <a:schemeClr val="dk1"/>
                </a:solidFill>
              </a:rPr>
              <a:t>As a solution to the problem, the project proposes a model that aims to remove noise from recordings of a B-net walkie-talkie using a learning machine techniques.</a:t>
            </a:r>
            <a:br>
              <a:rPr lang="en-US" sz="1600">
                <a:solidFill>
                  <a:schemeClr val="dk1"/>
                </a:solidFill>
              </a:rPr>
            </a:br>
            <a:r>
              <a:rPr lang="en-US" sz="1600">
                <a:solidFill>
                  <a:schemeClr val="dk1"/>
                </a:solidFill>
              </a:rPr>
              <a:t>The model will provide clean recordings that will be used by Rafael for training a speaker recognition model.</a:t>
            </a:r>
            <a:endParaRPr lang="en" sz="1600">
              <a:solidFill>
                <a:schemeClr val="dk1"/>
              </a:solidFill>
            </a:endParaRPr>
          </a:p>
          <a:p>
            <a:pPr marL="457200" lvl="0" indent="-317500" algn="l" rtl="0">
              <a:spcBef>
                <a:spcPts val="1000"/>
              </a:spcBef>
              <a:spcAft>
                <a:spcPts val="0"/>
              </a:spcAft>
              <a:buClr>
                <a:schemeClr val="dk1"/>
              </a:buClr>
              <a:buSzPts val="1400"/>
              <a:buChar char="●"/>
            </a:pPr>
            <a:r>
              <a:rPr lang="en" sz="1600">
                <a:solidFill>
                  <a:schemeClr val="dk1"/>
                </a:solidFill>
              </a:rPr>
              <a:t>N2N algorithm - </a:t>
            </a:r>
            <a:r>
              <a:rPr lang="en-US" sz="1600">
                <a:solidFill>
                  <a:schemeClr val="dk1"/>
                </a:solidFill>
              </a:rPr>
              <a:t>The chosen approach for implementing the solution is N2N.</a:t>
            </a:r>
            <a:br>
              <a:rPr lang="en-US" sz="1600">
                <a:solidFill>
                  <a:schemeClr val="dk1"/>
                </a:solidFill>
              </a:rPr>
            </a:br>
            <a:r>
              <a:rPr lang="en-US" sz="1600">
                <a:solidFill>
                  <a:schemeClr val="dk1"/>
                </a:solidFill>
              </a:rPr>
              <a:t>A neural network-based method originally developed for image denoising and then denoising.</a:t>
            </a:r>
            <a:endParaRPr lang="en" sz="1600">
              <a:solidFill>
                <a:schemeClr val="dk1"/>
              </a:solidFill>
            </a:endParaRPr>
          </a:p>
          <a:p>
            <a:pPr marL="139700" lvl="0" indent="0" algn="l" rtl="0">
              <a:spcBef>
                <a:spcPts val="0"/>
              </a:spcBef>
              <a:spcAft>
                <a:spcPts val="0"/>
              </a:spcAft>
              <a:buClr>
                <a:schemeClr val="dk1"/>
              </a:buClr>
              <a:buSzPts val="1400"/>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76419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117322" y="2550141"/>
            <a:ext cx="5659161"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Background</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2</a:t>
            </a:r>
          </a:p>
        </p:txBody>
      </p:sp>
    </p:spTree>
    <p:extLst>
      <p:ext uri="{BB962C8B-B14F-4D97-AF65-F5344CB8AC3E}">
        <p14:creationId xmlns:p14="http://schemas.microsoft.com/office/powerpoint/2010/main" val="13147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Introduction to denoising</a:t>
            </a:r>
            <a:endParaRPr/>
          </a:p>
        </p:txBody>
      </p:sp>
      <p:sp>
        <p:nvSpPr>
          <p:cNvPr id="246" name="Google Shape;246;p34"/>
          <p:cNvSpPr txBox="1">
            <a:spLocks noGrp="1"/>
          </p:cNvSpPr>
          <p:nvPr>
            <p:ph type="subTitle" idx="4"/>
          </p:nvPr>
        </p:nvSpPr>
        <p:spPr>
          <a:xfrm>
            <a:off x="720000" y="2181434"/>
            <a:ext cx="2203800" cy="747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a:t>
            </a:r>
            <a:r>
              <a:rPr lang="en"/>
              <a:t>achine learning</a:t>
            </a:r>
            <a:endParaRPr/>
          </a:p>
        </p:txBody>
      </p:sp>
      <p:sp>
        <p:nvSpPr>
          <p:cNvPr id="247" name="Google Shape;247;p34"/>
          <p:cNvSpPr txBox="1">
            <a:spLocks noGrp="1"/>
          </p:cNvSpPr>
          <p:nvPr>
            <p:ph type="subTitle" idx="5"/>
          </p:nvPr>
        </p:nvSpPr>
        <p:spPr>
          <a:xfrm>
            <a:off x="3470096" y="2067318"/>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Training</a:t>
            </a:r>
            <a:endParaRPr/>
          </a:p>
        </p:txBody>
      </p:sp>
      <p:sp>
        <p:nvSpPr>
          <p:cNvPr id="248" name="Google Shape;248;p34"/>
          <p:cNvSpPr txBox="1">
            <a:spLocks noGrp="1"/>
          </p:cNvSpPr>
          <p:nvPr>
            <p:ph type="subTitle" idx="1"/>
          </p:nvPr>
        </p:nvSpPr>
        <p:spPr>
          <a:xfrm>
            <a:off x="712964" y="2884073"/>
            <a:ext cx="2203800" cy="13686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a network that learns the characteristics of the noise and thus removes it accurately.</a:t>
            </a:r>
            <a:endParaRPr/>
          </a:p>
        </p:txBody>
      </p:sp>
      <p:sp>
        <p:nvSpPr>
          <p:cNvPr id="249" name="Google Shape;249;p34"/>
          <p:cNvSpPr txBox="1">
            <a:spLocks noGrp="1"/>
          </p:cNvSpPr>
          <p:nvPr>
            <p:ph type="subTitle" idx="2"/>
          </p:nvPr>
        </p:nvSpPr>
        <p:spPr>
          <a:xfrm>
            <a:off x="3371036" y="2712257"/>
            <a:ext cx="2203800" cy="15404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network learns to identify the underlying patterns and relationships between the noisy input and the corresponding clean output.</a:t>
            </a:r>
          </a:p>
        </p:txBody>
      </p:sp>
      <p:sp>
        <p:nvSpPr>
          <p:cNvPr id="250" name="Google Shape;250;p34"/>
          <p:cNvSpPr txBox="1">
            <a:spLocks noGrp="1"/>
          </p:cNvSpPr>
          <p:nvPr>
            <p:ph type="subTitle" idx="3"/>
          </p:nvPr>
        </p:nvSpPr>
        <p:spPr>
          <a:xfrm>
            <a:off x="6202841" y="2712256"/>
            <a:ext cx="2203800" cy="1591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Perform a series of mathematical operations (such as FFT or STFT) and transformations, using the learned patterns, to separate the speech signal from the noise</a:t>
            </a:r>
            <a:endParaRPr/>
          </a:p>
        </p:txBody>
      </p:sp>
      <p:sp>
        <p:nvSpPr>
          <p:cNvPr id="251" name="Google Shape;251;p34"/>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Denoising</a:t>
            </a:r>
            <a:endParaRPr/>
          </a:p>
        </p:txBody>
      </p:sp>
      <p:pic>
        <p:nvPicPr>
          <p:cNvPr id="1026" name="Picture 2" descr="Deep Learning Icon PNG Images, Vectors Free Download - Pngtree">
            <a:extLst>
              <a:ext uri="{FF2B5EF4-FFF2-40B4-BE49-F238E27FC236}">
                <a16:creationId xmlns:a16="http://schemas.microsoft.com/office/drawing/2014/main" id="{BAE9FD07-589A-5A2F-2C9A-79DCB90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16" y="1253424"/>
            <a:ext cx="778641" cy="778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ral Network Icons - Free SVG &amp; PNG Neural Network Images - Noun Project">
            <a:extLst>
              <a:ext uri="{FF2B5EF4-FFF2-40B4-BE49-F238E27FC236}">
                <a16:creationId xmlns:a16="http://schemas.microsoft.com/office/drawing/2014/main" id="{2C10BEDE-5A4D-3916-FEC7-D6945702A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626" y="123177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87 Noise Reduction Icon Images, Stock Photos &amp; Vectors | Shutterstock">
            <a:extLst>
              <a:ext uri="{FF2B5EF4-FFF2-40B4-BE49-F238E27FC236}">
                <a16:creationId xmlns:a16="http://schemas.microsoft.com/office/drawing/2014/main" id="{A6CAD1F3-0F8F-B66C-49FA-92A1A64DE2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1923" y1="26786" x2="42308" y2="66071"/>
                        <a14:foregroundMark x1="51923" y1="52857" x2="71923" y2="51429"/>
                        <a14:foregroundMark x1="71923" y1="51429" x2="72308"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144319" y="1017725"/>
            <a:ext cx="1338124" cy="144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1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Introduction to denoising</a:t>
            </a:r>
            <a:endParaRPr/>
          </a:p>
        </p:txBody>
      </p:sp>
      <p:pic>
        <p:nvPicPr>
          <p:cNvPr id="3" name="Picture 2">
            <a:extLst>
              <a:ext uri="{FF2B5EF4-FFF2-40B4-BE49-F238E27FC236}">
                <a16:creationId xmlns:a16="http://schemas.microsoft.com/office/drawing/2014/main" id="{CD12AD99-E671-3395-3495-5E2B9A760871}"/>
              </a:ext>
            </a:extLst>
          </p:cNvPr>
          <p:cNvPicPr>
            <a:picLocks noChangeAspect="1"/>
          </p:cNvPicPr>
          <p:nvPr/>
        </p:nvPicPr>
        <p:blipFill>
          <a:blip r:embed="rId3"/>
          <a:stretch>
            <a:fillRect/>
          </a:stretch>
        </p:blipFill>
        <p:spPr>
          <a:xfrm>
            <a:off x="2419963" y="1076262"/>
            <a:ext cx="3957977" cy="3725610"/>
          </a:xfrm>
          <a:prstGeom prst="rect">
            <a:avLst/>
          </a:prstGeom>
        </p:spPr>
      </p:pic>
    </p:spTree>
    <p:extLst>
      <p:ext uri="{BB962C8B-B14F-4D97-AF65-F5344CB8AC3E}">
        <p14:creationId xmlns:p14="http://schemas.microsoft.com/office/powerpoint/2010/main" val="91972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Noisy Audio Samples</a:t>
            </a:r>
            <a:endParaRPr b="1"/>
          </a:p>
        </p:txBody>
      </p:sp>
      <mc:AlternateContent xmlns:mc="http://schemas.openxmlformats.org/markup-compatibility/2006">
        <mc:Choice xmlns:a14="http://schemas.microsoft.com/office/drawing/2010/main" Requires="a14">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1363580"/>
                <a:ext cx="5922900" cy="288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dirty="0"/>
                  <a:t>A noisy audio sample is a clean audio sample with noise overlayed on it. Consider the clean audio as </a:t>
                </a:r>
                <a14:m>
                  <m:oMath xmlns:m="http://schemas.openxmlformats.org/officeDocument/2006/math">
                    <m:r>
                      <a:rPr lang="en-US" sz="1400" i="1" dirty="0" smtClean="0">
                        <a:latin typeface="Cambria Math" panose="02040503050406030204" pitchFamily="18" charset="0"/>
                      </a:rPr>
                      <m:t>𝑦</m:t>
                    </m:r>
                  </m:oMath>
                </a14:m>
                <a:r>
                  <a:rPr lang="en-US" sz="1400" dirty="0"/>
                  <a:t>, two noisy audio samples</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b="0" i="1" smtClean="0">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1</m:t>
                        </m:r>
                      </m:sub>
                    </m:sSub>
                  </m:oMath>
                </a14:m>
                <a:r>
                  <a:rPr lang="en-US" sz="1400" dirty="0"/>
                  <a:t> and </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2</m:t>
                        </m:r>
                      </m:sub>
                    </m:sSub>
                  </m:oMath>
                </a14:m>
                <a:r>
                  <a:rPr lang="en-US" sz="1400" dirty="0"/>
                  <a:t> are created</a:t>
                </a:r>
              </a:p>
              <a:p>
                <a:pPr marL="0" indent="0"/>
                <a:endParaRPr lang="en-US" sz="1400" dirty="0"/>
              </a:p>
              <a:p>
                <a:pPr algn="ctr" rtl="0">
                  <a:lnSpc>
                    <a:spcPct val="107000"/>
                  </a:lnSpc>
                  <a:spcAft>
                    <a:spcPts val="800"/>
                  </a:spcAft>
                </a:pPr>
                <a:r>
                  <a:rPr lang="en-US" sz="1400" kern="0" dirty="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𝑁</m:t>
                    </m:r>
                  </m:oMath>
                </a14:m>
                <a:endParaRPr lang="en-US" sz="1400" kern="100" dirty="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r>
                  <a:rPr lang="en-US" sz="1400" kern="0" dirty="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oMath>
                </a14:m>
                <a:endParaRPr lang="he-IL" sz="1400" kern="100" dirty="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endParaRPr lang="he-IL" sz="1400" kern="100" dirty="0">
                  <a:effectLst/>
                  <a:latin typeface="Inter" panose="020B0604020202020204" charset="0"/>
                  <a:ea typeface="Inter" panose="020B0604020202020204" charset="0"/>
                  <a:cs typeface="Arial" panose="020B0604020202020204" pitchFamily="34" charset="0"/>
                </a:endParaRPr>
              </a:p>
              <a:p>
                <a:pPr rtl="0">
                  <a:lnSpc>
                    <a:spcPct val="107000"/>
                  </a:lnSpc>
                  <a:spcAft>
                    <a:spcPts val="800"/>
                  </a:spcAft>
                </a:pPr>
                <a:r>
                  <a:rPr lang="en-US" sz="1400" kern="100" dirty="0">
                    <a:effectLst/>
                    <a:latin typeface="Inter" panose="020B0604020202020204" charset="0"/>
                    <a:ea typeface="Inter" panose="020B0604020202020204" charset="0"/>
                    <a:cs typeface="Arial" panose="020B0604020202020204" pitchFamily="34" charset="0"/>
                  </a:rPr>
                  <a:t>The correlation between the noise in the input and in the target</a:t>
                </a:r>
              </a:p>
              <a:p>
                <a:pPr rtl="0">
                  <a:lnSpc>
                    <a:spcPct val="107000"/>
                  </a:lnSpc>
                  <a:spcAft>
                    <a:spcPts val="800"/>
                  </a:spcAft>
                </a:pPr>
                <a:r>
                  <a:rPr lang="en-US" sz="1400" kern="100" dirty="0">
                    <a:effectLst/>
                    <a:latin typeface="Inter" panose="020B0604020202020204" charset="0"/>
                    <a:ea typeface="Inter" panose="020B0604020202020204" charset="0"/>
                    <a:cs typeface="Arial" panose="020B0604020202020204" pitchFamily="34" charset="0"/>
                  </a:rPr>
                  <a:t>are close to zero.</a:t>
                </a:r>
              </a:p>
              <a:p>
                <a:pPr marL="0" indent="0"/>
                <a:r>
                  <a:rPr lang="en-US" sz="1400" dirty="0"/>
                  <a:t> </a:t>
                </a:r>
              </a:p>
            </p:txBody>
          </p:sp>
        </mc:Choice>
        <mc:Fallback>
          <p:sp>
            <p:nvSpPr>
              <p:cNvPr id="8" name="Google Shape;431;p44">
                <a:extLst>
                  <a:ext uri="{FF2B5EF4-FFF2-40B4-BE49-F238E27FC236}">
                    <a16:creationId xmlns:a16="http://schemas.microsoft.com/office/drawing/2014/main" id="{A17E8980-0C70-C086-B19D-331E37A06B25}"/>
                  </a:ext>
                </a:extLst>
              </p:cNvPr>
              <p:cNvSpPr txBox="1">
                <a:spLocks noRot="1" noChangeAspect="1" noMove="1" noResize="1" noEditPoints="1" noAdjustHandles="1" noChangeArrowheads="1" noChangeShapeType="1" noTextEdit="1"/>
              </p:cNvSpPr>
              <p:nvPr/>
            </p:nvSpPr>
            <p:spPr>
              <a:xfrm>
                <a:off x="720000" y="1363580"/>
                <a:ext cx="5922900" cy="2888480"/>
              </a:xfrm>
              <a:prstGeom prst="rect">
                <a:avLst/>
              </a:prstGeom>
              <a:blipFill>
                <a:blip r:embed="rId3"/>
                <a:stretch>
                  <a:fillRect l="-309" r="-82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8949089"/>
      </p:ext>
    </p:extLst>
  </p:cSld>
  <p:clrMapOvr>
    <a:masterClrMapping/>
  </p:clrMapOvr>
</p:sld>
</file>

<file path=ppt/theme/theme1.xml><?xml version="1.0" encoding="utf-8"?>
<a:theme xmlns:a="http://schemas.openxmlformats.org/drawingml/2006/main" name="Hypertension Issues Breakthrough by Slidesgo">
  <a:themeElements>
    <a:clrScheme name="Simple Light">
      <a:dk1>
        <a:srgbClr val="344443"/>
      </a:dk1>
      <a:lt1>
        <a:srgbClr val="F3F3F3"/>
      </a:lt1>
      <a:dk2>
        <a:srgbClr val="35656D"/>
      </a:dk2>
      <a:lt2>
        <a:srgbClr val="588D94"/>
      </a:lt2>
      <a:accent1>
        <a:srgbClr val="CAE1B9"/>
      </a:accent1>
      <a:accent2>
        <a:srgbClr val="93C787"/>
      </a:accent2>
      <a:accent3>
        <a:srgbClr val="57A84F"/>
      </a:accent3>
      <a:accent4>
        <a:srgbClr val="FFFFFF"/>
      </a:accent4>
      <a:accent5>
        <a:srgbClr val="FFFFFF"/>
      </a:accent5>
      <a:accent6>
        <a:srgbClr val="FFFFFF"/>
      </a:accent6>
      <a:hlink>
        <a:srgbClr val="344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1699</Words>
  <Application>Microsoft Office PowerPoint</Application>
  <PresentationFormat>On-screen Show (16:9)</PresentationFormat>
  <Paragraphs>214</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Bebas Neue</vt:lpstr>
      <vt:lpstr>Arial</vt:lpstr>
      <vt:lpstr>Cambria Math</vt:lpstr>
      <vt:lpstr>Calibri</vt:lpstr>
      <vt:lpstr>Söhne</vt:lpstr>
      <vt:lpstr>Symbol</vt:lpstr>
      <vt:lpstr>Epilogue</vt:lpstr>
      <vt:lpstr>Inter</vt:lpstr>
      <vt:lpstr>Hypertension Issues Breakthrough by Slidesgo</vt:lpstr>
      <vt:lpstr>Speech Denoising: a Noise2Noise Capstone Project Phase A #A-23-2-R-10</vt:lpstr>
      <vt:lpstr>Table of contents</vt:lpstr>
      <vt:lpstr>PowerPoint Presentation</vt:lpstr>
      <vt:lpstr>The problem</vt:lpstr>
      <vt:lpstr>The solution</vt:lpstr>
      <vt:lpstr>PowerPoint Presentation</vt:lpstr>
      <vt:lpstr>Introduction to denoising</vt:lpstr>
      <vt:lpstr>Introduction to denoising</vt:lpstr>
      <vt:lpstr>Noisy Audio Samples</vt:lpstr>
      <vt:lpstr>Noise2Noise (N2N) Approach</vt:lpstr>
      <vt:lpstr>PowerPoint Presentation</vt:lpstr>
      <vt:lpstr>PowerPoint Presentation</vt:lpstr>
      <vt:lpstr>PowerPoint Presentation</vt:lpstr>
      <vt:lpstr>N2N Advantages (against N2C)</vt:lpstr>
      <vt:lpstr>Datasets and Data Generation for N2N training and evaluation</vt:lpstr>
      <vt:lpstr>Model architecture </vt:lpstr>
      <vt:lpstr>Network architecture – DC U-Net</vt:lpstr>
      <vt:lpstr>Network architecture – Loss function</vt:lpstr>
      <vt:lpstr>Flow diagram</vt:lpstr>
      <vt:lpstr>Gui</vt:lpstr>
      <vt:lpstr>PowerPoint Presentation</vt:lpstr>
      <vt:lpstr>Evaluation/Verification Plan</vt:lpstr>
      <vt:lpstr>Evaluation/Verification Plan</vt:lpstr>
      <vt:lpstr>PowerPoint Presentation</vt:lpstr>
      <vt:lpstr>Potential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Denoising: a Noise2Noise  Capstone Project Phase A</dc:title>
  <dc:creator>SHABAT ELIAV</dc:creator>
  <cp:lastModifiedBy>עומרי כהן</cp:lastModifiedBy>
  <cp:revision>1</cp:revision>
  <dcterms:modified xsi:type="dcterms:W3CDTF">2023-06-18T08:55:11Z</dcterms:modified>
</cp:coreProperties>
</file>